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276" r:id="rId2"/>
    <p:sldId id="301" r:id="rId3"/>
    <p:sldId id="277" r:id="rId4"/>
    <p:sldId id="307" r:id="rId5"/>
    <p:sldId id="308" r:id="rId6"/>
    <p:sldId id="300" r:id="rId7"/>
    <p:sldId id="306" r:id="rId8"/>
    <p:sldId id="309" r:id="rId9"/>
    <p:sldId id="305" r:id="rId10"/>
    <p:sldId id="302" r:id="rId11"/>
    <p:sldId id="297" r:id="rId12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E8E8"/>
    <a:srgbClr val="E0E0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645" autoAdjust="0"/>
    <p:restoredTop sz="92893" autoAdjust="0"/>
  </p:normalViewPr>
  <p:slideViewPr>
    <p:cSldViewPr>
      <p:cViewPr varScale="1">
        <p:scale>
          <a:sx n="67" d="100"/>
          <a:sy n="67" d="100"/>
        </p:scale>
        <p:origin x="588" y="60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6" d="100"/>
          <a:sy n="66" d="100"/>
        </p:scale>
        <p:origin x="3134" y="4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="" xmlns:a16="http://schemas.microsoft.com/office/drawing/2014/main" id="{4DA39F87-93B7-4987-8CF3-403931673C8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5E4FBC78-CAD6-4AB5-84C1-25D9257F2F0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EA5AC2-0968-41C3-9270-57A200A38A5F}" type="datetimeFigureOut">
              <a:rPr lang="en-IN" smtClean="0"/>
              <a:t>27-04-2019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4A7FFB94-CC96-4081-B382-793FE4AEA7F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7C466849-C6C7-413F-BA30-2FC123AF3F9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7F2358-E7AE-44A2-A5B9-470D027347CF}" type="slidenum">
              <a:rPr lang="en-IN" smtClean="0"/>
              <a:t>‹Nº›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618410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B488F7-1FAC-40D2-BB7E-BA3CE28D8950}" type="datetimeFigureOut">
              <a:rPr lang="en-US" smtClean="0"/>
              <a:pPr/>
              <a:t>4/27/2019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2D21D1-52E2-420B-B491-CFF6D7BB79F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4786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https://pixabay.com/photos/man-portrait-business-chinese-537136/</a:t>
            </a:r>
          </a:p>
          <a:p>
            <a:r>
              <a:rPr lang="en-IN" dirty="0"/>
              <a:t>https://pixabay.com/photos/business-meeting-people-corporate-695489/</a:t>
            </a:r>
          </a:p>
          <a:p>
            <a:r>
              <a:rPr lang="en-IN" dirty="0"/>
              <a:t>https://pixabay.com/photos/woman-business-fashion-young-3060784/</a:t>
            </a:r>
          </a:p>
          <a:p>
            <a:r>
              <a:rPr lang="en-IN" dirty="0"/>
              <a:t>https://pixabay.com/photos/model-businessman-corporate-2911332/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3529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2489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7610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5384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4423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6836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A17AB0CF-A801-4CA8-A194-BDE574B29171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-3938"/>
            <a:ext cx="12188825" cy="6861938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3"/>
              </a:gs>
            </a:gsLst>
            <a:lin ang="2700000" scaled="1"/>
            <a:tileRect/>
          </a:gra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2" name="Freeform: Shape 21">
            <a:extLst>
              <a:ext uri="{FF2B5EF4-FFF2-40B4-BE49-F238E27FC236}">
                <a16:creationId xmlns="" xmlns:a16="http://schemas.microsoft.com/office/drawing/2014/main" id="{65C1D0A4-8E3A-4BDB-BA57-59F64DB4CC4D}"/>
              </a:ext>
            </a:extLst>
          </p:cNvPr>
          <p:cNvSpPr>
            <a:spLocks/>
          </p:cNvSpPr>
          <p:nvPr userDrawn="1"/>
        </p:nvSpPr>
        <p:spPr bwMode="auto">
          <a:xfrm>
            <a:off x="8674852" y="-3939"/>
            <a:ext cx="3513972" cy="3346940"/>
          </a:xfrm>
          <a:custGeom>
            <a:avLst/>
            <a:gdLst>
              <a:gd name="connsiteX0" fmla="*/ 2913417 w 3513972"/>
              <a:gd name="connsiteY0" fmla="*/ 0 h 3346940"/>
              <a:gd name="connsiteX1" fmla="*/ 3513972 w 3513972"/>
              <a:gd name="connsiteY1" fmla="*/ 0 h 3346940"/>
              <a:gd name="connsiteX2" fmla="*/ 3513972 w 3513972"/>
              <a:gd name="connsiteY2" fmla="*/ 279302 h 3346940"/>
              <a:gd name="connsiteX3" fmla="*/ 540890 w 3513972"/>
              <a:gd name="connsiteY3" fmla="*/ 3246877 h 3346940"/>
              <a:gd name="connsiteX4" fmla="*/ 535325 w 3513972"/>
              <a:gd name="connsiteY4" fmla="*/ 3253409 h 3346940"/>
              <a:gd name="connsiteX5" fmla="*/ 89220 w 3513972"/>
              <a:gd name="connsiteY5" fmla="*/ 3253409 h 3346940"/>
              <a:gd name="connsiteX6" fmla="*/ 50186 w 3513972"/>
              <a:gd name="connsiteY6" fmla="*/ 2862068 h 3346940"/>
              <a:gd name="connsiteX7" fmla="*/ 88831 w 3513972"/>
              <a:gd name="connsiteY7" fmla="*/ 2814436 h 3346940"/>
              <a:gd name="connsiteX8" fmla="*/ 88383 w 3513972"/>
              <a:gd name="connsiteY8" fmla="*/ 2813995 h 3346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13972" h="3346940">
                <a:moveTo>
                  <a:pt x="2913417" y="0"/>
                </a:moveTo>
                <a:lnTo>
                  <a:pt x="3513972" y="0"/>
                </a:lnTo>
                <a:lnTo>
                  <a:pt x="3513972" y="279302"/>
                </a:lnTo>
                <a:lnTo>
                  <a:pt x="540890" y="3246877"/>
                </a:lnTo>
                <a:lnTo>
                  <a:pt x="535325" y="3253409"/>
                </a:lnTo>
                <a:cubicBezTo>
                  <a:pt x="410415" y="3378118"/>
                  <a:pt x="214129" y="3378118"/>
                  <a:pt x="89220" y="3253409"/>
                </a:cubicBezTo>
                <a:cubicBezTo>
                  <a:pt x="-14871" y="3149484"/>
                  <a:pt x="-27882" y="2981906"/>
                  <a:pt x="50186" y="2862068"/>
                </a:cubicBezTo>
                <a:lnTo>
                  <a:pt x="88831" y="2814436"/>
                </a:lnTo>
                <a:lnTo>
                  <a:pt x="88383" y="2813995"/>
                </a:lnTo>
                <a:close/>
              </a:path>
            </a:pathLst>
          </a:custGeom>
          <a:solidFill>
            <a:schemeClr val="bg1">
              <a:alpha val="12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  <p:sp>
        <p:nvSpPr>
          <p:cNvPr id="13" name="Freeform 10">
            <a:extLst>
              <a:ext uri="{FF2B5EF4-FFF2-40B4-BE49-F238E27FC236}">
                <a16:creationId xmlns="" xmlns:a16="http://schemas.microsoft.com/office/drawing/2014/main" id="{B3465D94-4698-4970-BDE2-65BFAD1BE324}"/>
              </a:ext>
            </a:extLst>
          </p:cNvPr>
          <p:cNvSpPr>
            <a:spLocks/>
          </p:cNvSpPr>
          <p:nvPr userDrawn="1"/>
        </p:nvSpPr>
        <p:spPr bwMode="auto">
          <a:xfrm>
            <a:off x="2494012" y="-3938"/>
            <a:ext cx="9468501" cy="6858905"/>
          </a:xfrm>
          <a:custGeom>
            <a:avLst/>
            <a:gdLst>
              <a:gd name="T0" fmla="*/ 6204 w 8552"/>
              <a:gd name="T1" fmla="*/ 0 h 6195"/>
              <a:gd name="T2" fmla="*/ 0 w 8552"/>
              <a:gd name="T3" fmla="*/ 6195 h 6195"/>
              <a:gd name="T4" fmla="*/ 2348 w 8552"/>
              <a:gd name="T5" fmla="*/ 6195 h 6195"/>
              <a:gd name="T6" fmla="*/ 8552 w 8552"/>
              <a:gd name="T7" fmla="*/ 0 h 6195"/>
              <a:gd name="T8" fmla="*/ 6204 w 8552"/>
              <a:gd name="T9" fmla="*/ 0 h 61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552" h="6195">
                <a:moveTo>
                  <a:pt x="6204" y="0"/>
                </a:moveTo>
                <a:lnTo>
                  <a:pt x="0" y="6195"/>
                </a:lnTo>
                <a:lnTo>
                  <a:pt x="2348" y="6195"/>
                </a:lnTo>
                <a:lnTo>
                  <a:pt x="8552" y="0"/>
                </a:lnTo>
                <a:lnTo>
                  <a:pt x="6204" y="0"/>
                </a:lnTo>
                <a:close/>
              </a:path>
            </a:pathLst>
          </a:custGeom>
          <a:solidFill>
            <a:schemeClr val="bg1">
              <a:alpha val="12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5" name="Freeform: Shape 24">
            <a:extLst>
              <a:ext uri="{FF2B5EF4-FFF2-40B4-BE49-F238E27FC236}">
                <a16:creationId xmlns="" xmlns:a16="http://schemas.microsoft.com/office/drawing/2014/main" id="{6FC04550-1F96-4395-B436-0C5D4753FE73}"/>
              </a:ext>
            </a:extLst>
          </p:cNvPr>
          <p:cNvSpPr>
            <a:spLocks/>
          </p:cNvSpPr>
          <p:nvPr userDrawn="1"/>
        </p:nvSpPr>
        <p:spPr bwMode="auto">
          <a:xfrm>
            <a:off x="4453468" y="-3938"/>
            <a:ext cx="5564971" cy="4868421"/>
          </a:xfrm>
          <a:custGeom>
            <a:avLst/>
            <a:gdLst>
              <a:gd name="connsiteX0" fmla="*/ 4191644 w 5564971"/>
              <a:gd name="connsiteY0" fmla="*/ 0 h 4868421"/>
              <a:gd name="connsiteX1" fmla="*/ 5564971 w 5564971"/>
              <a:gd name="connsiteY1" fmla="*/ 0 h 4868421"/>
              <a:gd name="connsiteX2" fmla="*/ 832293 w 5564971"/>
              <a:gd name="connsiteY2" fmla="*/ 4726053 h 4868421"/>
              <a:gd name="connsiteX3" fmla="*/ 832223 w 5564971"/>
              <a:gd name="connsiteY3" fmla="*/ 4725984 h 4868421"/>
              <a:gd name="connsiteX4" fmla="*/ 755896 w 5564971"/>
              <a:gd name="connsiteY4" fmla="*/ 4788243 h 4868421"/>
              <a:gd name="connsiteX5" fmla="*/ 142689 w 5564971"/>
              <a:gd name="connsiteY5" fmla="*/ 4725881 h 4868421"/>
              <a:gd name="connsiteX6" fmla="*/ 80263 w 5564971"/>
              <a:gd name="connsiteY6" fmla="*/ 4117289 h 4868421"/>
              <a:gd name="connsiteX7" fmla="*/ 142600 w 5564971"/>
              <a:gd name="connsiteY7" fmla="*/ 4042981 h 4868421"/>
              <a:gd name="connsiteX8" fmla="*/ 142318 w 5564971"/>
              <a:gd name="connsiteY8" fmla="*/ 4042702 h 4868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564971" h="4868421">
                <a:moveTo>
                  <a:pt x="4191644" y="0"/>
                </a:moveTo>
                <a:lnTo>
                  <a:pt x="5564971" y="0"/>
                </a:lnTo>
                <a:lnTo>
                  <a:pt x="832293" y="4726053"/>
                </a:lnTo>
                <a:lnTo>
                  <a:pt x="832223" y="4725984"/>
                </a:lnTo>
                <a:lnTo>
                  <a:pt x="755896" y="4788243"/>
                </a:lnTo>
                <a:cubicBezTo>
                  <a:pt x="566667" y="4912966"/>
                  <a:pt x="309158" y="4892178"/>
                  <a:pt x="142689" y="4725881"/>
                </a:cubicBezTo>
                <a:cubicBezTo>
                  <a:pt x="-23781" y="4559584"/>
                  <a:pt x="-44590" y="4302343"/>
                  <a:pt x="80263" y="4117289"/>
                </a:cubicBezTo>
                <a:lnTo>
                  <a:pt x="142600" y="4042981"/>
                </a:lnTo>
                <a:lnTo>
                  <a:pt x="142318" y="4042702"/>
                </a:lnTo>
                <a:close/>
              </a:path>
            </a:pathLst>
          </a:custGeom>
          <a:solidFill>
            <a:schemeClr val="bg1">
              <a:alpha val="12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  <p:sp>
        <p:nvSpPr>
          <p:cNvPr id="23" name="Freeform: Shape 22">
            <a:extLst>
              <a:ext uri="{FF2B5EF4-FFF2-40B4-BE49-F238E27FC236}">
                <a16:creationId xmlns="" xmlns:a16="http://schemas.microsoft.com/office/drawing/2014/main" id="{DA7A7EF6-1E0B-4432-BF67-9C74D78547CA}"/>
              </a:ext>
            </a:extLst>
          </p:cNvPr>
          <p:cNvSpPr>
            <a:spLocks/>
          </p:cNvSpPr>
          <p:nvPr userDrawn="1"/>
        </p:nvSpPr>
        <p:spPr bwMode="auto">
          <a:xfrm>
            <a:off x="0" y="1038973"/>
            <a:ext cx="5851025" cy="5819568"/>
          </a:xfrm>
          <a:custGeom>
            <a:avLst/>
            <a:gdLst>
              <a:gd name="connsiteX0" fmla="*/ 4757495 w 5851025"/>
              <a:gd name="connsiteY0" fmla="*/ 0 h 5819568"/>
              <a:gd name="connsiteX1" fmla="*/ 5529880 w 5851025"/>
              <a:gd name="connsiteY1" fmla="*/ 316157 h 5819568"/>
              <a:gd name="connsiteX2" fmla="*/ 5529880 w 5851025"/>
              <a:gd name="connsiteY2" fmla="*/ 1853896 h 5819568"/>
              <a:gd name="connsiteX3" fmla="*/ 5529675 w 5851025"/>
              <a:gd name="connsiteY3" fmla="*/ 1854082 h 5819568"/>
              <a:gd name="connsiteX4" fmla="*/ 5529737 w 5851025"/>
              <a:gd name="connsiteY4" fmla="*/ 1854144 h 5819568"/>
              <a:gd name="connsiteX5" fmla="*/ 1564312 w 5851025"/>
              <a:gd name="connsiteY5" fmla="*/ 5819568 h 5819568"/>
              <a:gd name="connsiteX6" fmla="*/ 0 w 5851025"/>
              <a:gd name="connsiteY6" fmla="*/ 5819568 h 5819568"/>
              <a:gd name="connsiteX7" fmla="*/ 0 w 5851025"/>
              <a:gd name="connsiteY7" fmla="*/ 4299415 h 5819568"/>
              <a:gd name="connsiteX8" fmla="*/ 3986608 w 5851025"/>
              <a:gd name="connsiteY8" fmla="*/ 319427 h 5819568"/>
              <a:gd name="connsiteX9" fmla="*/ 3989570 w 5851025"/>
              <a:gd name="connsiteY9" fmla="*/ 316157 h 5819568"/>
              <a:gd name="connsiteX10" fmla="*/ 4757495 w 5851025"/>
              <a:gd name="connsiteY10" fmla="*/ 0 h 5819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851025" h="5819568">
                <a:moveTo>
                  <a:pt x="4757495" y="0"/>
                </a:moveTo>
                <a:cubicBezTo>
                  <a:pt x="5036267" y="0"/>
                  <a:pt x="5315783" y="105385"/>
                  <a:pt x="5529880" y="316157"/>
                </a:cubicBezTo>
                <a:cubicBezTo>
                  <a:pt x="5958074" y="743636"/>
                  <a:pt x="5958074" y="1432354"/>
                  <a:pt x="5529880" y="1853896"/>
                </a:cubicBezTo>
                <a:lnTo>
                  <a:pt x="5529675" y="1854082"/>
                </a:lnTo>
                <a:lnTo>
                  <a:pt x="5529737" y="1854144"/>
                </a:lnTo>
                <a:lnTo>
                  <a:pt x="1564312" y="5819568"/>
                </a:lnTo>
                <a:lnTo>
                  <a:pt x="0" y="5819568"/>
                </a:lnTo>
                <a:lnTo>
                  <a:pt x="0" y="4299415"/>
                </a:lnTo>
                <a:lnTo>
                  <a:pt x="3986608" y="319427"/>
                </a:lnTo>
                <a:lnTo>
                  <a:pt x="3989570" y="316157"/>
                </a:lnTo>
                <a:cubicBezTo>
                  <a:pt x="4200694" y="105385"/>
                  <a:pt x="4478723" y="0"/>
                  <a:pt x="4757495" y="0"/>
                </a:cubicBezTo>
                <a:close/>
              </a:path>
            </a:pathLst>
          </a:custGeom>
          <a:solidFill>
            <a:schemeClr val="bg1">
              <a:alpha val="12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  <p:sp>
        <p:nvSpPr>
          <p:cNvPr id="24" name="Freeform: Shape 23">
            <a:extLst>
              <a:ext uri="{FF2B5EF4-FFF2-40B4-BE49-F238E27FC236}">
                <a16:creationId xmlns="" xmlns:a16="http://schemas.microsoft.com/office/drawing/2014/main" id="{5E6C6813-725A-430B-93B8-5DBAC86295AB}"/>
              </a:ext>
            </a:extLst>
          </p:cNvPr>
          <p:cNvSpPr>
            <a:spLocks/>
          </p:cNvSpPr>
          <p:nvPr userDrawn="1"/>
        </p:nvSpPr>
        <p:spPr bwMode="auto">
          <a:xfrm>
            <a:off x="268838" y="-3938"/>
            <a:ext cx="3976993" cy="3698123"/>
          </a:xfrm>
          <a:custGeom>
            <a:avLst/>
            <a:gdLst>
              <a:gd name="connsiteX0" fmla="*/ 3441572 w 3976993"/>
              <a:gd name="connsiteY0" fmla="*/ 0 h 3698123"/>
              <a:gd name="connsiteX1" fmla="*/ 3976993 w 3976993"/>
              <a:gd name="connsiteY1" fmla="*/ 0 h 3698123"/>
              <a:gd name="connsiteX2" fmla="*/ 319573 w 3976993"/>
              <a:gd name="connsiteY2" fmla="*/ 3645276 h 3698123"/>
              <a:gd name="connsiteX3" fmla="*/ 319362 w 3976993"/>
              <a:gd name="connsiteY3" fmla="*/ 3645060 h 3698123"/>
              <a:gd name="connsiteX4" fmla="*/ 258903 w 3976993"/>
              <a:gd name="connsiteY4" fmla="*/ 3684768 h 3698123"/>
              <a:gd name="connsiteX5" fmla="*/ 58030 w 3976993"/>
              <a:gd name="connsiteY5" fmla="*/ 3644702 h 3698123"/>
              <a:gd name="connsiteX6" fmla="*/ 58030 w 3976993"/>
              <a:gd name="connsiteY6" fmla="*/ 3377591 h 3698123"/>
              <a:gd name="connsiteX7" fmla="*/ 62516 w 3976993"/>
              <a:gd name="connsiteY7" fmla="*/ 3374645 h 3698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976993" h="3698123">
                <a:moveTo>
                  <a:pt x="3441572" y="0"/>
                </a:moveTo>
                <a:lnTo>
                  <a:pt x="3976993" y="0"/>
                </a:lnTo>
                <a:lnTo>
                  <a:pt x="319573" y="3645276"/>
                </a:lnTo>
                <a:lnTo>
                  <a:pt x="319362" y="3645060"/>
                </a:lnTo>
                <a:lnTo>
                  <a:pt x="258903" y="3684768"/>
                </a:lnTo>
                <a:cubicBezTo>
                  <a:pt x="191945" y="3711479"/>
                  <a:pt x="111596" y="3698124"/>
                  <a:pt x="58030" y="3644702"/>
                </a:cubicBezTo>
                <a:cubicBezTo>
                  <a:pt x="-19343" y="3573472"/>
                  <a:pt x="-19343" y="3454756"/>
                  <a:pt x="58030" y="3377591"/>
                </a:cubicBezTo>
                <a:lnTo>
                  <a:pt x="62516" y="3374645"/>
                </a:lnTo>
                <a:close/>
              </a:path>
            </a:pathLst>
          </a:custGeom>
          <a:solidFill>
            <a:schemeClr val="bg1">
              <a:alpha val="12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  <p:sp>
        <p:nvSpPr>
          <p:cNvPr id="21" name="Freeform: Shape 20">
            <a:extLst>
              <a:ext uri="{FF2B5EF4-FFF2-40B4-BE49-F238E27FC236}">
                <a16:creationId xmlns="" xmlns:a16="http://schemas.microsoft.com/office/drawing/2014/main" id="{B4C3F3B2-30E7-497F-941D-2D7F25D48B47}"/>
              </a:ext>
            </a:extLst>
          </p:cNvPr>
          <p:cNvSpPr>
            <a:spLocks/>
          </p:cNvSpPr>
          <p:nvPr userDrawn="1"/>
        </p:nvSpPr>
        <p:spPr bwMode="auto">
          <a:xfrm>
            <a:off x="6414587" y="3587389"/>
            <a:ext cx="3538524" cy="3270611"/>
          </a:xfrm>
          <a:custGeom>
            <a:avLst/>
            <a:gdLst>
              <a:gd name="connsiteX0" fmla="*/ 3353276 w 3538524"/>
              <a:gd name="connsiteY0" fmla="*/ 0 h 3270611"/>
              <a:gd name="connsiteX1" fmla="*/ 3484959 w 3538524"/>
              <a:gd name="connsiteY1" fmla="*/ 53422 h 3270611"/>
              <a:gd name="connsiteX2" fmla="*/ 3484959 w 3538524"/>
              <a:gd name="connsiteY2" fmla="*/ 320533 h 3270611"/>
              <a:gd name="connsiteX3" fmla="*/ 3483252 w 3538524"/>
              <a:gd name="connsiteY3" fmla="*/ 321652 h 3270611"/>
              <a:gd name="connsiteX4" fmla="*/ 3484624 w 3538524"/>
              <a:gd name="connsiteY4" fmla="*/ 323024 h 3270611"/>
              <a:gd name="connsiteX5" fmla="*/ 532589 w 3538524"/>
              <a:gd name="connsiteY5" fmla="*/ 3270611 h 3270611"/>
              <a:gd name="connsiteX6" fmla="*/ 0 w 3538524"/>
              <a:gd name="connsiteY6" fmla="*/ 3270611 h 3270611"/>
              <a:gd name="connsiteX7" fmla="*/ 3215550 w 3538524"/>
              <a:gd name="connsiteY7" fmla="*/ 53949 h 3270611"/>
              <a:gd name="connsiteX8" fmla="*/ 3216318 w 3538524"/>
              <a:gd name="connsiteY8" fmla="*/ 54717 h 3270611"/>
              <a:gd name="connsiteX9" fmla="*/ 3217128 w 3538524"/>
              <a:gd name="connsiteY9" fmla="*/ 53422 h 3270611"/>
              <a:gd name="connsiteX10" fmla="*/ 3353276 w 3538524"/>
              <a:gd name="connsiteY10" fmla="*/ 0 h 3270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538524" h="3270611">
                <a:moveTo>
                  <a:pt x="3353276" y="0"/>
                </a:moveTo>
                <a:cubicBezTo>
                  <a:pt x="3401634" y="0"/>
                  <a:pt x="3449248" y="17807"/>
                  <a:pt x="3484959" y="53422"/>
                </a:cubicBezTo>
                <a:cubicBezTo>
                  <a:pt x="3556380" y="130587"/>
                  <a:pt x="3556380" y="249303"/>
                  <a:pt x="3484959" y="320533"/>
                </a:cubicBezTo>
                <a:lnTo>
                  <a:pt x="3483252" y="321652"/>
                </a:lnTo>
                <a:lnTo>
                  <a:pt x="3484624" y="323024"/>
                </a:lnTo>
                <a:lnTo>
                  <a:pt x="532589" y="3270611"/>
                </a:lnTo>
                <a:lnTo>
                  <a:pt x="0" y="3270611"/>
                </a:lnTo>
                <a:lnTo>
                  <a:pt x="3215550" y="53949"/>
                </a:lnTo>
                <a:lnTo>
                  <a:pt x="3216318" y="54717"/>
                </a:lnTo>
                <a:lnTo>
                  <a:pt x="3217128" y="53422"/>
                </a:lnTo>
                <a:cubicBezTo>
                  <a:pt x="3255815" y="17807"/>
                  <a:pt x="3304917" y="0"/>
                  <a:pt x="3353276" y="0"/>
                </a:cubicBezTo>
                <a:close/>
              </a:path>
            </a:pathLst>
          </a:custGeom>
          <a:solidFill>
            <a:schemeClr val="bg1">
              <a:alpha val="12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  <p:cxnSp>
        <p:nvCxnSpPr>
          <p:cNvPr id="19" name="Straight Connector 18">
            <a:extLst>
              <a:ext uri="{FF2B5EF4-FFF2-40B4-BE49-F238E27FC236}">
                <a16:creationId xmlns="" xmlns:a16="http://schemas.microsoft.com/office/drawing/2014/main" id="{1269B1AF-F6F1-4A87-9255-0904F1FB7F71}"/>
              </a:ext>
            </a:extLst>
          </p:cNvPr>
          <p:cNvCxnSpPr/>
          <p:nvPr userDrawn="1"/>
        </p:nvCxnSpPr>
        <p:spPr>
          <a:xfrm flipH="1">
            <a:off x="7918058" y="-3938"/>
            <a:ext cx="3072898" cy="307289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="" xmlns:a16="http://schemas.microsoft.com/office/drawing/2014/main" id="{67966618-9061-47F5-BCC8-059835F090BE}"/>
              </a:ext>
            </a:extLst>
          </p:cNvPr>
          <p:cNvCxnSpPr>
            <a:cxnSpLocks/>
          </p:cNvCxnSpPr>
          <p:nvPr userDrawn="1"/>
        </p:nvCxnSpPr>
        <p:spPr>
          <a:xfrm flipH="1">
            <a:off x="-17628" y="3029744"/>
            <a:ext cx="1737388" cy="173738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91553" y="3174421"/>
            <a:ext cx="5358844" cy="2502827"/>
          </a:xfrm>
        </p:spPr>
        <p:txBody>
          <a:bodyPr lIns="0" rIns="0" anchor="b">
            <a:noAutofit/>
          </a:bodyPr>
          <a:lstStyle>
            <a:lvl1pPr algn="l">
              <a:lnSpc>
                <a:spcPct val="80000"/>
              </a:lnSpc>
              <a:defRPr lang="en-US" sz="6600" b="1" kern="120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91552" y="5682374"/>
            <a:ext cx="5358844" cy="554938"/>
          </a:xfrm>
        </p:spPr>
        <p:txBody>
          <a:bodyPr lIns="0" rIns="0">
            <a:normAutofit/>
          </a:bodyPr>
          <a:lstStyle>
            <a:lvl1pPr marL="0" indent="0" algn="l">
              <a:buNone/>
              <a:defRPr lang="en-US" sz="2400" kern="120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094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8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3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8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2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7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8D6DB-6798-42D2-B9AD-FC6F1C72FC30}" type="datetimeFigureOut">
              <a:rPr lang="en-US" smtClean="0"/>
              <a:pPr/>
              <a:t>4/27/2019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DE275-BE14-4364-AEA2-5F5667C0FD49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541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-right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="" xmlns:a16="http://schemas.microsoft.com/office/drawing/2014/main" id="{907738A3-970C-4068-BDC3-66BFA764C3EA}"/>
              </a:ext>
            </a:extLst>
          </p:cNvPr>
          <p:cNvSpPr>
            <a:spLocks/>
          </p:cNvSpPr>
          <p:nvPr userDrawn="1"/>
        </p:nvSpPr>
        <p:spPr bwMode="auto">
          <a:xfrm>
            <a:off x="0" y="-3938"/>
            <a:ext cx="12188824" cy="6862478"/>
          </a:xfrm>
          <a:custGeom>
            <a:avLst/>
            <a:gdLst>
              <a:gd name="connsiteX0" fmla="*/ 9767862 w 12188824"/>
              <a:gd name="connsiteY0" fmla="*/ 3591325 h 6862478"/>
              <a:gd name="connsiteX1" fmla="*/ 9899546 w 12188824"/>
              <a:gd name="connsiteY1" fmla="*/ 3644748 h 6862478"/>
              <a:gd name="connsiteX2" fmla="*/ 9899546 w 12188824"/>
              <a:gd name="connsiteY2" fmla="*/ 3911859 h 6862478"/>
              <a:gd name="connsiteX3" fmla="*/ 9897839 w 12188824"/>
              <a:gd name="connsiteY3" fmla="*/ 3912978 h 6862478"/>
              <a:gd name="connsiteX4" fmla="*/ 9899211 w 12188824"/>
              <a:gd name="connsiteY4" fmla="*/ 3914350 h 6862478"/>
              <a:gd name="connsiteX5" fmla="*/ 6947176 w 12188824"/>
              <a:gd name="connsiteY5" fmla="*/ 6861937 h 6862478"/>
              <a:gd name="connsiteX6" fmla="*/ 6414587 w 12188824"/>
              <a:gd name="connsiteY6" fmla="*/ 6861937 h 6862478"/>
              <a:gd name="connsiteX7" fmla="*/ 9630137 w 12188824"/>
              <a:gd name="connsiteY7" fmla="*/ 3645275 h 6862478"/>
              <a:gd name="connsiteX8" fmla="*/ 9630905 w 12188824"/>
              <a:gd name="connsiteY8" fmla="*/ 3646043 h 6862478"/>
              <a:gd name="connsiteX9" fmla="*/ 9631715 w 12188824"/>
              <a:gd name="connsiteY9" fmla="*/ 3644748 h 6862478"/>
              <a:gd name="connsiteX10" fmla="*/ 9767862 w 12188824"/>
              <a:gd name="connsiteY10" fmla="*/ 3591325 h 6862478"/>
              <a:gd name="connsiteX11" fmla="*/ 4757494 w 12188824"/>
              <a:gd name="connsiteY11" fmla="*/ 1042910 h 6862478"/>
              <a:gd name="connsiteX12" fmla="*/ 5529879 w 12188824"/>
              <a:gd name="connsiteY12" fmla="*/ 1359067 h 6862478"/>
              <a:gd name="connsiteX13" fmla="*/ 5529879 w 12188824"/>
              <a:gd name="connsiteY13" fmla="*/ 2896807 h 6862478"/>
              <a:gd name="connsiteX14" fmla="*/ 5529674 w 12188824"/>
              <a:gd name="connsiteY14" fmla="*/ 2896992 h 6862478"/>
              <a:gd name="connsiteX15" fmla="*/ 5529736 w 12188824"/>
              <a:gd name="connsiteY15" fmla="*/ 2897055 h 6862478"/>
              <a:gd name="connsiteX16" fmla="*/ 1564312 w 12188824"/>
              <a:gd name="connsiteY16" fmla="*/ 6862478 h 6862478"/>
              <a:gd name="connsiteX17" fmla="*/ 0 w 12188824"/>
              <a:gd name="connsiteY17" fmla="*/ 6862478 h 6862478"/>
              <a:gd name="connsiteX18" fmla="*/ 0 w 12188824"/>
              <a:gd name="connsiteY18" fmla="*/ 5342325 h 6862478"/>
              <a:gd name="connsiteX19" fmla="*/ 3988160 w 12188824"/>
              <a:gd name="connsiteY19" fmla="*/ 1360788 h 6862478"/>
              <a:gd name="connsiteX20" fmla="*/ 3989570 w 12188824"/>
              <a:gd name="connsiteY20" fmla="*/ 1359067 h 6862478"/>
              <a:gd name="connsiteX21" fmla="*/ 4757494 w 12188824"/>
              <a:gd name="connsiteY21" fmla="*/ 1042910 h 6862478"/>
              <a:gd name="connsiteX22" fmla="*/ 3710411 w 12188824"/>
              <a:gd name="connsiteY22" fmla="*/ 0 h 6862478"/>
              <a:gd name="connsiteX23" fmla="*/ 4245830 w 12188824"/>
              <a:gd name="connsiteY23" fmla="*/ 0 h 6862478"/>
              <a:gd name="connsiteX24" fmla="*/ 588411 w 12188824"/>
              <a:gd name="connsiteY24" fmla="*/ 3645275 h 6862478"/>
              <a:gd name="connsiteX25" fmla="*/ 588200 w 12188824"/>
              <a:gd name="connsiteY25" fmla="*/ 3645059 h 6862478"/>
              <a:gd name="connsiteX26" fmla="*/ 527740 w 12188824"/>
              <a:gd name="connsiteY26" fmla="*/ 3684767 h 6862478"/>
              <a:gd name="connsiteX27" fmla="*/ 326868 w 12188824"/>
              <a:gd name="connsiteY27" fmla="*/ 3644701 h 6862478"/>
              <a:gd name="connsiteX28" fmla="*/ 326868 w 12188824"/>
              <a:gd name="connsiteY28" fmla="*/ 3377590 h 6862478"/>
              <a:gd name="connsiteX29" fmla="*/ 331357 w 12188824"/>
              <a:gd name="connsiteY29" fmla="*/ 3374641 h 6862478"/>
              <a:gd name="connsiteX30" fmla="*/ 9362881 w 12188824"/>
              <a:gd name="connsiteY30" fmla="*/ 0 h 6862478"/>
              <a:gd name="connsiteX31" fmla="*/ 11962512 w 12188824"/>
              <a:gd name="connsiteY31" fmla="*/ 0 h 6862478"/>
              <a:gd name="connsiteX32" fmla="*/ 11962512 w 12188824"/>
              <a:gd name="connsiteY32" fmla="*/ 0 h 6862478"/>
              <a:gd name="connsiteX33" fmla="*/ 12188824 w 12188824"/>
              <a:gd name="connsiteY33" fmla="*/ 0 h 6862478"/>
              <a:gd name="connsiteX34" fmla="*/ 12188824 w 12188824"/>
              <a:gd name="connsiteY34" fmla="*/ 279302 h 6862478"/>
              <a:gd name="connsiteX35" fmla="*/ 9215738 w 12188824"/>
              <a:gd name="connsiteY35" fmla="*/ 3246880 h 6862478"/>
              <a:gd name="connsiteX36" fmla="*/ 9210177 w 12188824"/>
              <a:gd name="connsiteY36" fmla="*/ 3253408 h 6862478"/>
              <a:gd name="connsiteX37" fmla="*/ 8764072 w 12188824"/>
              <a:gd name="connsiteY37" fmla="*/ 3253408 h 6862478"/>
              <a:gd name="connsiteX38" fmla="*/ 8737355 w 12188824"/>
              <a:gd name="connsiteY38" fmla="*/ 3220478 h 6862478"/>
              <a:gd name="connsiteX39" fmla="*/ 5093641 w 12188824"/>
              <a:gd name="connsiteY39" fmla="*/ 6858904 h 6862478"/>
              <a:gd name="connsiteX40" fmla="*/ 2494012 w 12188824"/>
              <a:gd name="connsiteY40" fmla="*/ 6858904 h 6862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2188824" h="6862478">
                <a:moveTo>
                  <a:pt x="9767862" y="3591325"/>
                </a:moveTo>
                <a:cubicBezTo>
                  <a:pt x="9816221" y="3591325"/>
                  <a:pt x="9863835" y="3609133"/>
                  <a:pt x="9899546" y="3644748"/>
                </a:cubicBezTo>
                <a:cubicBezTo>
                  <a:pt x="9970967" y="3721913"/>
                  <a:pt x="9970967" y="3840629"/>
                  <a:pt x="9899546" y="3911859"/>
                </a:cubicBezTo>
                <a:lnTo>
                  <a:pt x="9897839" y="3912978"/>
                </a:lnTo>
                <a:lnTo>
                  <a:pt x="9899211" y="3914350"/>
                </a:lnTo>
                <a:lnTo>
                  <a:pt x="6947176" y="6861937"/>
                </a:lnTo>
                <a:lnTo>
                  <a:pt x="6414587" y="6861937"/>
                </a:lnTo>
                <a:lnTo>
                  <a:pt x="9630137" y="3645275"/>
                </a:lnTo>
                <a:lnTo>
                  <a:pt x="9630905" y="3646043"/>
                </a:lnTo>
                <a:lnTo>
                  <a:pt x="9631715" y="3644748"/>
                </a:lnTo>
                <a:cubicBezTo>
                  <a:pt x="9670402" y="3609133"/>
                  <a:pt x="9719504" y="3591325"/>
                  <a:pt x="9767862" y="3591325"/>
                </a:cubicBezTo>
                <a:close/>
                <a:moveTo>
                  <a:pt x="4757494" y="1042910"/>
                </a:moveTo>
                <a:cubicBezTo>
                  <a:pt x="5036266" y="1042910"/>
                  <a:pt x="5315782" y="1148296"/>
                  <a:pt x="5529879" y="1359067"/>
                </a:cubicBezTo>
                <a:cubicBezTo>
                  <a:pt x="5958073" y="1786547"/>
                  <a:pt x="5958073" y="2475264"/>
                  <a:pt x="5529879" y="2896807"/>
                </a:cubicBezTo>
                <a:lnTo>
                  <a:pt x="5529674" y="2896992"/>
                </a:lnTo>
                <a:lnTo>
                  <a:pt x="5529736" y="2897055"/>
                </a:lnTo>
                <a:lnTo>
                  <a:pt x="1564312" y="6862478"/>
                </a:lnTo>
                <a:lnTo>
                  <a:pt x="0" y="6862478"/>
                </a:lnTo>
                <a:lnTo>
                  <a:pt x="0" y="5342325"/>
                </a:lnTo>
                <a:lnTo>
                  <a:pt x="3988160" y="1360788"/>
                </a:lnTo>
                <a:lnTo>
                  <a:pt x="3989570" y="1359067"/>
                </a:lnTo>
                <a:cubicBezTo>
                  <a:pt x="4200693" y="1148296"/>
                  <a:pt x="4478721" y="1042910"/>
                  <a:pt x="4757494" y="1042910"/>
                </a:cubicBezTo>
                <a:close/>
                <a:moveTo>
                  <a:pt x="3710411" y="0"/>
                </a:moveTo>
                <a:lnTo>
                  <a:pt x="4245830" y="0"/>
                </a:lnTo>
                <a:lnTo>
                  <a:pt x="588411" y="3645275"/>
                </a:lnTo>
                <a:lnTo>
                  <a:pt x="588200" y="3645059"/>
                </a:lnTo>
                <a:lnTo>
                  <a:pt x="527740" y="3684767"/>
                </a:lnTo>
                <a:cubicBezTo>
                  <a:pt x="460783" y="3711478"/>
                  <a:pt x="380433" y="3698123"/>
                  <a:pt x="326868" y="3644701"/>
                </a:cubicBezTo>
                <a:cubicBezTo>
                  <a:pt x="249494" y="3573471"/>
                  <a:pt x="249494" y="3454755"/>
                  <a:pt x="326868" y="3377590"/>
                </a:cubicBezTo>
                <a:lnTo>
                  <a:pt x="331357" y="3374641"/>
                </a:lnTo>
                <a:close/>
                <a:moveTo>
                  <a:pt x="9362881" y="0"/>
                </a:moveTo>
                <a:lnTo>
                  <a:pt x="11962512" y="0"/>
                </a:lnTo>
                <a:lnTo>
                  <a:pt x="11962512" y="0"/>
                </a:lnTo>
                <a:lnTo>
                  <a:pt x="12188824" y="0"/>
                </a:lnTo>
                <a:lnTo>
                  <a:pt x="12188824" y="279302"/>
                </a:lnTo>
                <a:lnTo>
                  <a:pt x="9215738" y="3246880"/>
                </a:lnTo>
                <a:lnTo>
                  <a:pt x="9210177" y="3253408"/>
                </a:lnTo>
                <a:cubicBezTo>
                  <a:pt x="9085267" y="3378117"/>
                  <a:pt x="8888981" y="3378117"/>
                  <a:pt x="8764072" y="3253408"/>
                </a:cubicBezTo>
                <a:lnTo>
                  <a:pt x="8737355" y="3220478"/>
                </a:lnTo>
                <a:lnTo>
                  <a:pt x="5093641" y="6858904"/>
                </a:lnTo>
                <a:lnTo>
                  <a:pt x="2494012" y="6858904"/>
                </a:lnTo>
                <a:close/>
              </a:path>
            </a:pathLst>
          </a:custGeom>
          <a:solidFill>
            <a:schemeClr val="accent1">
              <a:alpha val="2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4/27/2019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16" name="Picture Placeholder 15">
            <a:extLst>
              <a:ext uri="{FF2B5EF4-FFF2-40B4-BE49-F238E27FC236}">
                <a16:creationId xmlns="" xmlns:a16="http://schemas.microsoft.com/office/drawing/2014/main" id="{704CD50C-6BC6-42E1-AC65-BA6F7D53B8D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7538" y="638629"/>
            <a:ext cx="4983162" cy="2286315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FontTx/>
              <a:buNone/>
              <a:defRPr sz="2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812494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: Shape 4">
            <a:extLst>
              <a:ext uri="{FF2B5EF4-FFF2-40B4-BE49-F238E27FC236}">
                <a16:creationId xmlns="" xmlns:a16="http://schemas.microsoft.com/office/drawing/2014/main" id="{CA464045-3D7F-412D-BDAC-2BAC67DAF352}"/>
              </a:ext>
            </a:extLst>
          </p:cNvPr>
          <p:cNvSpPr>
            <a:spLocks/>
          </p:cNvSpPr>
          <p:nvPr userDrawn="1"/>
        </p:nvSpPr>
        <p:spPr bwMode="auto">
          <a:xfrm>
            <a:off x="0" y="-3938"/>
            <a:ext cx="12188824" cy="6862478"/>
          </a:xfrm>
          <a:custGeom>
            <a:avLst/>
            <a:gdLst>
              <a:gd name="connsiteX0" fmla="*/ 9767862 w 12188824"/>
              <a:gd name="connsiteY0" fmla="*/ 3591325 h 6862478"/>
              <a:gd name="connsiteX1" fmla="*/ 9899546 w 12188824"/>
              <a:gd name="connsiteY1" fmla="*/ 3644748 h 6862478"/>
              <a:gd name="connsiteX2" fmla="*/ 9899546 w 12188824"/>
              <a:gd name="connsiteY2" fmla="*/ 3911859 h 6862478"/>
              <a:gd name="connsiteX3" fmla="*/ 9897839 w 12188824"/>
              <a:gd name="connsiteY3" fmla="*/ 3912978 h 6862478"/>
              <a:gd name="connsiteX4" fmla="*/ 9899211 w 12188824"/>
              <a:gd name="connsiteY4" fmla="*/ 3914350 h 6862478"/>
              <a:gd name="connsiteX5" fmla="*/ 6947176 w 12188824"/>
              <a:gd name="connsiteY5" fmla="*/ 6861937 h 6862478"/>
              <a:gd name="connsiteX6" fmla="*/ 6414587 w 12188824"/>
              <a:gd name="connsiteY6" fmla="*/ 6861937 h 6862478"/>
              <a:gd name="connsiteX7" fmla="*/ 9630137 w 12188824"/>
              <a:gd name="connsiteY7" fmla="*/ 3645275 h 6862478"/>
              <a:gd name="connsiteX8" fmla="*/ 9630905 w 12188824"/>
              <a:gd name="connsiteY8" fmla="*/ 3646043 h 6862478"/>
              <a:gd name="connsiteX9" fmla="*/ 9631715 w 12188824"/>
              <a:gd name="connsiteY9" fmla="*/ 3644748 h 6862478"/>
              <a:gd name="connsiteX10" fmla="*/ 9767862 w 12188824"/>
              <a:gd name="connsiteY10" fmla="*/ 3591325 h 6862478"/>
              <a:gd name="connsiteX11" fmla="*/ 4757494 w 12188824"/>
              <a:gd name="connsiteY11" fmla="*/ 1042910 h 6862478"/>
              <a:gd name="connsiteX12" fmla="*/ 5529879 w 12188824"/>
              <a:gd name="connsiteY12" fmla="*/ 1359067 h 6862478"/>
              <a:gd name="connsiteX13" fmla="*/ 5529879 w 12188824"/>
              <a:gd name="connsiteY13" fmla="*/ 2896807 h 6862478"/>
              <a:gd name="connsiteX14" fmla="*/ 5529674 w 12188824"/>
              <a:gd name="connsiteY14" fmla="*/ 2896992 h 6862478"/>
              <a:gd name="connsiteX15" fmla="*/ 5529736 w 12188824"/>
              <a:gd name="connsiteY15" fmla="*/ 2897055 h 6862478"/>
              <a:gd name="connsiteX16" fmla="*/ 1564312 w 12188824"/>
              <a:gd name="connsiteY16" fmla="*/ 6862478 h 6862478"/>
              <a:gd name="connsiteX17" fmla="*/ 0 w 12188824"/>
              <a:gd name="connsiteY17" fmla="*/ 6862478 h 6862478"/>
              <a:gd name="connsiteX18" fmla="*/ 0 w 12188824"/>
              <a:gd name="connsiteY18" fmla="*/ 5342325 h 6862478"/>
              <a:gd name="connsiteX19" fmla="*/ 3988160 w 12188824"/>
              <a:gd name="connsiteY19" fmla="*/ 1360788 h 6862478"/>
              <a:gd name="connsiteX20" fmla="*/ 3989570 w 12188824"/>
              <a:gd name="connsiteY20" fmla="*/ 1359067 h 6862478"/>
              <a:gd name="connsiteX21" fmla="*/ 4757494 w 12188824"/>
              <a:gd name="connsiteY21" fmla="*/ 1042910 h 6862478"/>
              <a:gd name="connsiteX22" fmla="*/ 3710411 w 12188824"/>
              <a:gd name="connsiteY22" fmla="*/ 0 h 6862478"/>
              <a:gd name="connsiteX23" fmla="*/ 4245830 w 12188824"/>
              <a:gd name="connsiteY23" fmla="*/ 0 h 6862478"/>
              <a:gd name="connsiteX24" fmla="*/ 588411 w 12188824"/>
              <a:gd name="connsiteY24" fmla="*/ 3645275 h 6862478"/>
              <a:gd name="connsiteX25" fmla="*/ 588200 w 12188824"/>
              <a:gd name="connsiteY25" fmla="*/ 3645059 h 6862478"/>
              <a:gd name="connsiteX26" fmla="*/ 527740 w 12188824"/>
              <a:gd name="connsiteY26" fmla="*/ 3684767 h 6862478"/>
              <a:gd name="connsiteX27" fmla="*/ 326868 w 12188824"/>
              <a:gd name="connsiteY27" fmla="*/ 3644701 h 6862478"/>
              <a:gd name="connsiteX28" fmla="*/ 326868 w 12188824"/>
              <a:gd name="connsiteY28" fmla="*/ 3377590 h 6862478"/>
              <a:gd name="connsiteX29" fmla="*/ 331357 w 12188824"/>
              <a:gd name="connsiteY29" fmla="*/ 3374641 h 6862478"/>
              <a:gd name="connsiteX30" fmla="*/ 9362881 w 12188824"/>
              <a:gd name="connsiteY30" fmla="*/ 0 h 6862478"/>
              <a:gd name="connsiteX31" fmla="*/ 11962512 w 12188824"/>
              <a:gd name="connsiteY31" fmla="*/ 0 h 6862478"/>
              <a:gd name="connsiteX32" fmla="*/ 11962512 w 12188824"/>
              <a:gd name="connsiteY32" fmla="*/ 0 h 6862478"/>
              <a:gd name="connsiteX33" fmla="*/ 12188824 w 12188824"/>
              <a:gd name="connsiteY33" fmla="*/ 0 h 6862478"/>
              <a:gd name="connsiteX34" fmla="*/ 12188824 w 12188824"/>
              <a:gd name="connsiteY34" fmla="*/ 279302 h 6862478"/>
              <a:gd name="connsiteX35" fmla="*/ 9215738 w 12188824"/>
              <a:gd name="connsiteY35" fmla="*/ 3246880 h 6862478"/>
              <a:gd name="connsiteX36" fmla="*/ 9210177 w 12188824"/>
              <a:gd name="connsiteY36" fmla="*/ 3253408 h 6862478"/>
              <a:gd name="connsiteX37" fmla="*/ 8764072 w 12188824"/>
              <a:gd name="connsiteY37" fmla="*/ 3253408 h 6862478"/>
              <a:gd name="connsiteX38" fmla="*/ 8737355 w 12188824"/>
              <a:gd name="connsiteY38" fmla="*/ 3220478 h 6862478"/>
              <a:gd name="connsiteX39" fmla="*/ 5093641 w 12188824"/>
              <a:gd name="connsiteY39" fmla="*/ 6858904 h 6862478"/>
              <a:gd name="connsiteX40" fmla="*/ 2494012 w 12188824"/>
              <a:gd name="connsiteY40" fmla="*/ 6858904 h 6862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2188824" h="6862478">
                <a:moveTo>
                  <a:pt x="9767862" y="3591325"/>
                </a:moveTo>
                <a:cubicBezTo>
                  <a:pt x="9816221" y="3591325"/>
                  <a:pt x="9863835" y="3609133"/>
                  <a:pt x="9899546" y="3644748"/>
                </a:cubicBezTo>
                <a:cubicBezTo>
                  <a:pt x="9970967" y="3721913"/>
                  <a:pt x="9970967" y="3840629"/>
                  <a:pt x="9899546" y="3911859"/>
                </a:cubicBezTo>
                <a:lnTo>
                  <a:pt x="9897839" y="3912978"/>
                </a:lnTo>
                <a:lnTo>
                  <a:pt x="9899211" y="3914350"/>
                </a:lnTo>
                <a:lnTo>
                  <a:pt x="6947176" y="6861937"/>
                </a:lnTo>
                <a:lnTo>
                  <a:pt x="6414587" y="6861937"/>
                </a:lnTo>
                <a:lnTo>
                  <a:pt x="9630137" y="3645275"/>
                </a:lnTo>
                <a:lnTo>
                  <a:pt x="9630905" y="3646043"/>
                </a:lnTo>
                <a:lnTo>
                  <a:pt x="9631715" y="3644748"/>
                </a:lnTo>
                <a:cubicBezTo>
                  <a:pt x="9670402" y="3609133"/>
                  <a:pt x="9719504" y="3591325"/>
                  <a:pt x="9767862" y="3591325"/>
                </a:cubicBezTo>
                <a:close/>
                <a:moveTo>
                  <a:pt x="4757494" y="1042910"/>
                </a:moveTo>
                <a:cubicBezTo>
                  <a:pt x="5036266" y="1042910"/>
                  <a:pt x="5315782" y="1148296"/>
                  <a:pt x="5529879" y="1359067"/>
                </a:cubicBezTo>
                <a:cubicBezTo>
                  <a:pt x="5958073" y="1786547"/>
                  <a:pt x="5958073" y="2475264"/>
                  <a:pt x="5529879" y="2896807"/>
                </a:cubicBezTo>
                <a:lnTo>
                  <a:pt x="5529674" y="2896992"/>
                </a:lnTo>
                <a:lnTo>
                  <a:pt x="5529736" y="2897055"/>
                </a:lnTo>
                <a:lnTo>
                  <a:pt x="1564312" y="6862478"/>
                </a:lnTo>
                <a:lnTo>
                  <a:pt x="0" y="6862478"/>
                </a:lnTo>
                <a:lnTo>
                  <a:pt x="0" y="5342325"/>
                </a:lnTo>
                <a:lnTo>
                  <a:pt x="3988160" y="1360788"/>
                </a:lnTo>
                <a:lnTo>
                  <a:pt x="3989570" y="1359067"/>
                </a:lnTo>
                <a:cubicBezTo>
                  <a:pt x="4200693" y="1148296"/>
                  <a:pt x="4478721" y="1042910"/>
                  <a:pt x="4757494" y="1042910"/>
                </a:cubicBezTo>
                <a:close/>
                <a:moveTo>
                  <a:pt x="3710411" y="0"/>
                </a:moveTo>
                <a:lnTo>
                  <a:pt x="4245830" y="0"/>
                </a:lnTo>
                <a:lnTo>
                  <a:pt x="588411" y="3645275"/>
                </a:lnTo>
                <a:lnTo>
                  <a:pt x="588200" y="3645059"/>
                </a:lnTo>
                <a:lnTo>
                  <a:pt x="527740" y="3684767"/>
                </a:lnTo>
                <a:cubicBezTo>
                  <a:pt x="460783" y="3711478"/>
                  <a:pt x="380433" y="3698123"/>
                  <a:pt x="326868" y="3644701"/>
                </a:cubicBezTo>
                <a:cubicBezTo>
                  <a:pt x="249494" y="3573471"/>
                  <a:pt x="249494" y="3454755"/>
                  <a:pt x="326868" y="3377590"/>
                </a:cubicBezTo>
                <a:lnTo>
                  <a:pt x="331357" y="3374641"/>
                </a:lnTo>
                <a:close/>
                <a:moveTo>
                  <a:pt x="9362881" y="0"/>
                </a:moveTo>
                <a:lnTo>
                  <a:pt x="11962512" y="0"/>
                </a:lnTo>
                <a:lnTo>
                  <a:pt x="11962512" y="0"/>
                </a:lnTo>
                <a:lnTo>
                  <a:pt x="12188824" y="0"/>
                </a:lnTo>
                <a:lnTo>
                  <a:pt x="12188824" y="279302"/>
                </a:lnTo>
                <a:lnTo>
                  <a:pt x="9215738" y="3246880"/>
                </a:lnTo>
                <a:lnTo>
                  <a:pt x="9210177" y="3253408"/>
                </a:lnTo>
                <a:cubicBezTo>
                  <a:pt x="9085267" y="3378117"/>
                  <a:pt x="8888981" y="3378117"/>
                  <a:pt x="8764072" y="3253408"/>
                </a:cubicBezTo>
                <a:lnTo>
                  <a:pt x="8737355" y="3220478"/>
                </a:lnTo>
                <a:lnTo>
                  <a:pt x="5093641" y="6858904"/>
                </a:lnTo>
                <a:lnTo>
                  <a:pt x="2494012" y="6858904"/>
                </a:lnTo>
                <a:close/>
              </a:path>
            </a:pathLst>
          </a:custGeom>
          <a:solidFill>
            <a:schemeClr val="accent1">
              <a:alpha val="2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4/27/2019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33" name="Picture Placeholder 32">
            <a:extLst>
              <a:ext uri="{FF2B5EF4-FFF2-40B4-BE49-F238E27FC236}">
                <a16:creationId xmlns="" xmlns:a16="http://schemas.microsoft.com/office/drawing/2014/main" id="{045FC956-0407-4BD5-80E9-3ACF26CCDB2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96100" y="992223"/>
            <a:ext cx="2975420" cy="2562667"/>
          </a:xfrm>
          <a:custGeom>
            <a:avLst/>
            <a:gdLst>
              <a:gd name="connsiteX0" fmla="*/ 0 w 2975420"/>
              <a:gd name="connsiteY0" fmla="*/ 0 h 2562667"/>
              <a:gd name="connsiteX1" fmla="*/ 2975420 w 2975420"/>
              <a:gd name="connsiteY1" fmla="*/ 0 h 2562667"/>
              <a:gd name="connsiteX2" fmla="*/ 2975420 w 2975420"/>
              <a:gd name="connsiteY2" fmla="*/ 2562667 h 2562667"/>
              <a:gd name="connsiteX3" fmla="*/ 0 w 2975420"/>
              <a:gd name="connsiteY3" fmla="*/ 2562667 h 25626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75420" h="2562667">
                <a:moveTo>
                  <a:pt x="0" y="0"/>
                </a:moveTo>
                <a:lnTo>
                  <a:pt x="2975420" y="0"/>
                </a:lnTo>
                <a:lnTo>
                  <a:pt x="2975420" y="2562667"/>
                </a:lnTo>
                <a:lnTo>
                  <a:pt x="0" y="256266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2400"/>
            </a:lvl1pPr>
          </a:lstStyle>
          <a:p>
            <a:endParaRPr lang="en-IN"/>
          </a:p>
        </p:txBody>
      </p:sp>
      <p:sp>
        <p:nvSpPr>
          <p:cNvPr id="36" name="Picture Placeholder 35">
            <a:extLst>
              <a:ext uri="{FF2B5EF4-FFF2-40B4-BE49-F238E27FC236}">
                <a16:creationId xmlns="" xmlns:a16="http://schemas.microsoft.com/office/drawing/2014/main" id="{43FEC80B-FB98-4363-AA5A-150371C3A58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086878" y="3943003"/>
            <a:ext cx="4103296" cy="1912851"/>
          </a:xfrm>
          <a:custGeom>
            <a:avLst/>
            <a:gdLst>
              <a:gd name="connsiteX0" fmla="*/ 0 w 4103296"/>
              <a:gd name="connsiteY0" fmla="*/ 0 h 1912851"/>
              <a:gd name="connsiteX1" fmla="*/ 4103296 w 4103296"/>
              <a:gd name="connsiteY1" fmla="*/ 0 h 1912851"/>
              <a:gd name="connsiteX2" fmla="*/ 4103296 w 4103296"/>
              <a:gd name="connsiteY2" fmla="*/ 1912851 h 1912851"/>
              <a:gd name="connsiteX3" fmla="*/ 0 w 4103296"/>
              <a:gd name="connsiteY3" fmla="*/ 1912851 h 1912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03296" h="1912851">
                <a:moveTo>
                  <a:pt x="0" y="0"/>
                </a:moveTo>
                <a:lnTo>
                  <a:pt x="4103296" y="0"/>
                </a:lnTo>
                <a:lnTo>
                  <a:pt x="4103296" y="1912851"/>
                </a:lnTo>
                <a:lnTo>
                  <a:pt x="0" y="191285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2400"/>
            </a:lvl1pPr>
          </a:lstStyle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955908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="" xmlns:a16="http://schemas.microsoft.com/office/drawing/2014/main" id="{B01451AF-AAB8-4200-9AA1-70DF9E952F11}"/>
              </a:ext>
            </a:extLst>
          </p:cNvPr>
          <p:cNvSpPr>
            <a:spLocks/>
          </p:cNvSpPr>
          <p:nvPr userDrawn="1"/>
        </p:nvSpPr>
        <p:spPr bwMode="auto">
          <a:xfrm>
            <a:off x="0" y="-3938"/>
            <a:ext cx="12188824" cy="6862478"/>
          </a:xfrm>
          <a:custGeom>
            <a:avLst/>
            <a:gdLst>
              <a:gd name="connsiteX0" fmla="*/ 9767862 w 12188824"/>
              <a:gd name="connsiteY0" fmla="*/ 3591325 h 6862478"/>
              <a:gd name="connsiteX1" fmla="*/ 9899546 w 12188824"/>
              <a:gd name="connsiteY1" fmla="*/ 3644748 h 6862478"/>
              <a:gd name="connsiteX2" fmla="*/ 9899546 w 12188824"/>
              <a:gd name="connsiteY2" fmla="*/ 3911859 h 6862478"/>
              <a:gd name="connsiteX3" fmla="*/ 9897839 w 12188824"/>
              <a:gd name="connsiteY3" fmla="*/ 3912978 h 6862478"/>
              <a:gd name="connsiteX4" fmla="*/ 9899211 w 12188824"/>
              <a:gd name="connsiteY4" fmla="*/ 3914350 h 6862478"/>
              <a:gd name="connsiteX5" fmla="*/ 6947176 w 12188824"/>
              <a:gd name="connsiteY5" fmla="*/ 6861937 h 6862478"/>
              <a:gd name="connsiteX6" fmla="*/ 6414587 w 12188824"/>
              <a:gd name="connsiteY6" fmla="*/ 6861937 h 6862478"/>
              <a:gd name="connsiteX7" fmla="*/ 9630137 w 12188824"/>
              <a:gd name="connsiteY7" fmla="*/ 3645275 h 6862478"/>
              <a:gd name="connsiteX8" fmla="*/ 9630905 w 12188824"/>
              <a:gd name="connsiteY8" fmla="*/ 3646043 h 6862478"/>
              <a:gd name="connsiteX9" fmla="*/ 9631715 w 12188824"/>
              <a:gd name="connsiteY9" fmla="*/ 3644748 h 6862478"/>
              <a:gd name="connsiteX10" fmla="*/ 9767862 w 12188824"/>
              <a:gd name="connsiteY10" fmla="*/ 3591325 h 6862478"/>
              <a:gd name="connsiteX11" fmla="*/ 4757494 w 12188824"/>
              <a:gd name="connsiteY11" fmla="*/ 1042910 h 6862478"/>
              <a:gd name="connsiteX12" fmla="*/ 5529879 w 12188824"/>
              <a:gd name="connsiteY12" fmla="*/ 1359067 h 6862478"/>
              <a:gd name="connsiteX13" fmla="*/ 5529879 w 12188824"/>
              <a:gd name="connsiteY13" fmla="*/ 2896807 h 6862478"/>
              <a:gd name="connsiteX14" fmla="*/ 5529674 w 12188824"/>
              <a:gd name="connsiteY14" fmla="*/ 2896992 h 6862478"/>
              <a:gd name="connsiteX15" fmla="*/ 5529736 w 12188824"/>
              <a:gd name="connsiteY15" fmla="*/ 2897055 h 6862478"/>
              <a:gd name="connsiteX16" fmla="*/ 1564312 w 12188824"/>
              <a:gd name="connsiteY16" fmla="*/ 6862478 h 6862478"/>
              <a:gd name="connsiteX17" fmla="*/ 0 w 12188824"/>
              <a:gd name="connsiteY17" fmla="*/ 6862478 h 6862478"/>
              <a:gd name="connsiteX18" fmla="*/ 0 w 12188824"/>
              <a:gd name="connsiteY18" fmla="*/ 5342325 h 6862478"/>
              <a:gd name="connsiteX19" fmla="*/ 3988160 w 12188824"/>
              <a:gd name="connsiteY19" fmla="*/ 1360788 h 6862478"/>
              <a:gd name="connsiteX20" fmla="*/ 3989570 w 12188824"/>
              <a:gd name="connsiteY20" fmla="*/ 1359067 h 6862478"/>
              <a:gd name="connsiteX21" fmla="*/ 4757494 w 12188824"/>
              <a:gd name="connsiteY21" fmla="*/ 1042910 h 6862478"/>
              <a:gd name="connsiteX22" fmla="*/ 3710411 w 12188824"/>
              <a:gd name="connsiteY22" fmla="*/ 0 h 6862478"/>
              <a:gd name="connsiteX23" fmla="*/ 4245830 w 12188824"/>
              <a:gd name="connsiteY23" fmla="*/ 0 h 6862478"/>
              <a:gd name="connsiteX24" fmla="*/ 588411 w 12188824"/>
              <a:gd name="connsiteY24" fmla="*/ 3645275 h 6862478"/>
              <a:gd name="connsiteX25" fmla="*/ 588200 w 12188824"/>
              <a:gd name="connsiteY25" fmla="*/ 3645059 h 6862478"/>
              <a:gd name="connsiteX26" fmla="*/ 527740 w 12188824"/>
              <a:gd name="connsiteY26" fmla="*/ 3684767 h 6862478"/>
              <a:gd name="connsiteX27" fmla="*/ 326868 w 12188824"/>
              <a:gd name="connsiteY27" fmla="*/ 3644701 h 6862478"/>
              <a:gd name="connsiteX28" fmla="*/ 326868 w 12188824"/>
              <a:gd name="connsiteY28" fmla="*/ 3377590 h 6862478"/>
              <a:gd name="connsiteX29" fmla="*/ 331357 w 12188824"/>
              <a:gd name="connsiteY29" fmla="*/ 3374641 h 6862478"/>
              <a:gd name="connsiteX30" fmla="*/ 9362881 w 12188824"/>
              <a:gd name="connsiteY30" fmla="*/ 0 h 6862478"/>
              <a:gd name="connsiteX31" fmla="*/ 11962512 w 12188824"/>
              <a:gd name="connsiteY31" fmla="*/ 0 h 6862478"/>
              <a:gd name="connsiteX32" fmla="*/ 11962512 w 12188824"/>
              <a:gd name="connsiteY32" fmla="*/ 0 h 6862478"/>
              <a:gd name="connsiteX33" fmla="*/ 12188824 w 12188824"/>
              <a:gd name="connsiteY33" fmla="*/ 0 h 6862478"/>
              <a:gd name="connsiteX34" fmla="*/ 12188824 w 12188824"/>
              <a:gd name="connsiteY34" fmla="*/ 279302 h 6862478"/>
              <a:gd name="connsiteX35" fmla="*/ 9215738 w 12188824"/>
              <a:gd name="connsiteY35" fmla="*/ 3246880 h 6862478"/>
              <a:gd name="connsiteX36" fmla="*/ 9210177 w 12188824"/>
              <a:gd name="connsiteY36" fmla="*/ 3253408 h 6862478"/>
              <a:gd name="connsiteX37" fmla="*/ 8764072 w 12188824"/>
              <a:gd name="connsiteY37" fmla="*/ 3253408 h 6862478"/>
              <a:gd name="connsiteX38" fmla="*/ 8737355 w 12188824"/>
              <a:gd name="connsiteY38" fmla="*/ 3220478 h 6862478"/>
              <a:gd name="connsiteX39" fmla="*/ 5093641 w 12188824"/>
              <a:gd name="connsiteY39" fmla="*/ 6858904 h 6862478"/>
              <a:gd name="connsiteX40" fmla="*/ 2494012 w 12188824"/>
              <a:gd name="connsiteY40" fmla="*/ 6858904 h 6862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2188824" h="6862478">
                <a:moveTo>
                  <a:pt x="9767862" y="3591325"/>
                </a:moveTo>
                <a:cubicBezTo>
                  <a:pt x="9816221" y="3591325"/>
                  <a:pt x="9863835" y="3609133"/>
                  <a:pt x="9899546" y="3644748"/>
                </a:cubicBezTo>
                <a:cubicBezTo>
                  <a:pt x="9970967" y="3721913"/>
                  <a:pt x="9970967" y="3840629"/>
                  <a:pt x="9899546" y="3911859"/>
                </a:cubicBezTo>
                <a:lnTo>
                  <a:pt x="9897839" y="3912978"/>
                </a:lnTo>
                <a:lnTo>
                  <a:pt x="9899211" y="3914350"/>
                </a:lnTo>
                <a:lnTo>
                  <a:pt x="6947176" y="6861937"/>
                </a:lnTo>
                <a:lnTo>
                  <a:pt x="6414587" y="6861937"/>
                </a:lnTo>
                <a:lnTo>
                  <a:pt x="9630137" y="3645275"/>
                </a:lnTo>
                <a:lnTo>
                  <a:pt x="9630905" y="3646043"/>
                </a:lnTo>
                <a:lnTo>
                  <a:pt x="9631715" y="3644748"/>
                </a:lnTo>
                <a:cubicBezTo>
                  <a:pt x="9670402" y="3609133"/>
                  <a:pt x="9719504" y="3591325"/>
                  <a:pt x="9767862" y="3591325"/>
                </a:cubicBezTo>
                <a:close/>
                <a:moveTo>
                  <a:pt x="4757494" y="1042910"/>
                </a:moveTo>
                <a:cubicBezTo>
                  <a:pt x="5036266" y="1042910"/>
                  <a:pt x="5315782" y="1148296"/>
                  <a:pt x="5529879" y="1359067"/>
                </a:cubicBezTo>
                <a:cubicBezTo>
                  <a:pt x="5958073" y="1786547"/>
                  <a:pt x="5958073" y="2475264"/>
                  <a:pt x="5529879" y="2896807"/>
                </a:cubicBezTo>
                <a:lnTo>
                  <a:pt x="5529674" y="2896992"/>
                </a:lnTo>
                <a:lnTo>
                  <a:pt x="5529736" y="2897055"/>
                </a:lnTo>
                <a:lnTo>
                  <a:pt x="1564312" y="6862478"/>
                </a:lnTo>
                <a:lnTo>
                  <a:pt x="0" y="6862478"/>
                </a:lnTo>
                <a:lnTo>
                  <a:pt x="0" y="5342325"/>
                </a:lnTo>
                <a:lnTo>
                  <a:pt x="3988160" y="1360788"/>
                </a:lnTo>
                <a:lnTo>
                  <a:pt x="3989570" y="1359067"/>
                </a:lnTo>
                <a:cubicBezTo>
                  <a:pt x="4200693" y="1148296"/>
                  <a:pt x="4478721" y="1042910"/>
                  <a:pt x="4757494" y="1042910"/>
                </a:cubicBezTo>
                <a:close/>
                <a:moveTo>
                  <a:pt x="3710411" y="0"/>
                </a:moveTo>
                <a:lnTo>
                  <a:pt x="4245830" y="0"/>
                </a:lnTo>
                <a:lnTo>
                  <a:pt x="588411" y="3645275"/>
                </a:lnTo>
                <a:lnTo>
                  <a:pt x="588200" y="3645059"/>
                </a:lnTo>
                <a:lnTo>
                  <a:pt x="527740" y="3684767"/>
                </a:lnTo>
                <a:cubicBezTo>
                  <a:pt x="460783" y="3711478"/>
                  <a:pt x="380433" y="3698123"/>
                  <a:pt x="326868" y="3644701"/>
                </a:cubicBezTo>
                <a:cubicBezTo>
                  <a:pt x="249494" y="3573471"/>
                  <a:pt x="249494" y="3454755"/>
                  <a:pt x="326868" y="3377590"/>
                </a:cubicBezTo>
                <a:lnTo>
                  <a:pt x="331357" y="3374641"/>
                </a:lnTo>
                <a:close/>
                <a:moveTo>
                  <a:pt x="9362881" y="0"/>
                </a:moveTo>
                <a:lnTo>
                  <a:pt x="11962512" y="0"/>
                </a:lnTo>
                <a:lnTo>
                  <a:pt x="11962512" y="0"/>
                </a:lnTo>
                <a:lnTo>
                  <a:pt x="12188824" y="0"/>
                </a:lnTo>
                <a:lnTo>
                  <a:pt x="12188824" y="279302"/>
                </a:lnTo>
                <a:lnTo>
                  <a:pt x="9215738" y="3246880"/>
                </a:lnTo>
                <a:lnTo>
                  <a:pt x="9210177" y="3253408"/>
                </a:lnTo>
                <a:cubicBezTo>
                  <a:pt x="9085267" y="3378117"/>
                  <a:pt x="8888981" y="3378117"/>
                  <a:pt x="8764072" y="3253408"/>
                </a:cubicBezTo>
                <a:lnTo>
                  <a:pt x="8737355" y="3220478"/>
                </a:lnTo>
                <a:lnTo>
                  <a:pt x="5093641" y="6858904"/>
                </a:lnTo>
                <a:lnTo>
                  <a:pt x="2494012" y="6858904"/>
                </a:lnTo>
                <a:close/>
              </a:path>
            </a:pathLst>
          </a:custGeom>
          <a:solidFill>
            <a:schemeClr val="accent1">
              <a:alpha val="2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4/27/2019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4758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4/27/2019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236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2833" y="4406901"/>
            <a:ext cx="10360501" cy="1362075"/>
          </a:xfrm>
        </p:spPr>
        <p:txBody>
          <a:bodyPr anchor="t"/>
          <a:lstStyle>
            <a:lvl1pPr algn="l">
              <a:defRPr sz="53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2833" y="2906713"/>
            <a:ext cx="10360501" cy="1500187"/>
          </a:xfrm>
        </p:spPr>
        <p:txBody>
          <a:bodyPr anchor="b"/>
          <a:lstStyle>
            <a:lvl1pPr marL="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4/27/2019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1707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441" y="1600201"/>
            <a:ext cx="5383398" cy="4525963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5986" y="1600201"/>
            <a:ext cx="5383398" cy="4525963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4/27/2019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1865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535113"/>
            <a:ext cx="5385514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41" y="2174875"/>
            <a:ext cx="5385514" cy="39512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1756" y="1535113"/>
            <a:ext cx="5387630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1756" y="2174875"/>
            <a:ext cx="5387630" cy="39512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4/27/2019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8990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="" xmlns:a16="http://schemas.microsoft.com/office/drawing/2014/main" id="{2D52EE2A-D916-4AED-B325-45EC43B25400}"/>
              </a:ext>
            </a:extLst>
          </p:cNvPr>
          <p:cNvSpPr>
            <a:spLocks/>
          </p:cNvSpPr>
          <p:nvPr userDrawn="1"/>
        </p:nvSpPr>
        <p:spPr bwMode="auto">
          <a:xfrm>
            <a:off x="0" y="-3938"/>
            <a:ext cx="12188824" cy="6862478"/>
          </a:xfrm>
          <a:custGeom>
            <a:avLst/>
            <a:gdLst>
              <a:gd name="connsiteX0" fmla="*/ 9767862 w 12188824"/>
              <a:gd name="connsiteY0" fmla="*/ 3591325 h 6862478"/>
              <a:gd name="connsiteX1" fmla="*/ 9899546 w 12188824"/>
              <a:gd name="connsiteY1" fmla="*/ 3644748 h 6862478"/>
              <a:gd name="connsiteX2" fmla="*/ 9899546 w 12188824"/>
              <a:gd name="connsiteY2" fmla="*/ 3911859 h 6862478"/>
              <a:gd name="connsiteX3" fmla="*/ 9897839 w 12188824"/>
              <a:gd name="connsiteY3" fmla="*/ 3912978 h 6862478"/>
              <a:gd name="connsiteX4" fmla="*/ 9899211 w 12188824"/>
              <a:gd name="connsiteY4" fmla="*/ 3914350 h 6862478"/>
              <a:gd name="connsiteX5" fmla="*/ 6947176 w 12188824"/>
              <a:gd name="connsiteY5" fmla="*/ 6861937 h 6862478"/>
              <a:gd name="connsiteX6" fmla="*/ 6414587 w 12188824"/>
              <a:gd name="connsiteY6" fmla="*/ 6861937 h 6862478"/>
              <a:gd name="connsiteX7" fmla="*/ 9630137 w 12188824"/>
              <a:gd name="connsiteY7" fmla="*/ 3645275 h 6862478"/>
              <a:gd name="connsiteX8" fmla="*/ 9630905 w 12188824"/>
              <a:gd name="connsiteY8" fmla="*/ 3646043 h 6862478"/>
              <a:gd name="connsiteX9" fmla="*/ 9631715 w 12188824"/>
              <a:gd name="connsiteY9" fmla="*/ 3644748 h 6862478"/>
              <a:gd name="connsiteX10" fmla="*/ 9767862 w 12188824"/>
              <a:gd name="connsiteY10" fmla="*/ 3591325 h 6862478"/>
              <a:gd name="connsiteX11" fmla="*/ 4757494 w 12188824"/>
              <a:gd name="connsiteY11" fmla="*/ 1042910 h 6862478"/>
              <a:gd name="connsiteX12" fmla="*/ 5529879 w 12188824"/>
              <a:gd name="connsiteY12" fmla="*/ 1359067 h 6862478"/>
              <a:gd name="connsiteX13" fmla="*/ 5529879 w 12188824"/>
              <a:gd name="connsiteY13" fmla="*/ 2896807 h 6862478"/>
              <a:gd name="connsiteX14" fmla="*/ 5529674 w 12188824"/>
              <a:gd name="connsiteY14" fmla="*/ 2896992 h 6862478"/>
              <a:gd name="connsiteX15" fmla="*/ 5529736 w 12188824"/>
              <a:gd name="connsiteY15" fmla="*/ 2897055 h 6862478"/>
              <a:gd name="connsiteX16" fmla="*/ 1564312 w 12188824"/>
              <a:gd name="connsiteY16" fmla="*/ 6862478 h 6862478"/>
              <a:gd name="connsiteX17" fmla="*/ 0 w 12188824"/>
              <a:gd name="connsiteY17" fmla="*/ 6862478 h 6862478"/>
              <a:gd name="connsiteX18" fmla="*/ 0 w 12188824"/>
              <a:gd name="connsiteY18" fmla="*/ 5342325 h 6862478"/>
              <a:gd name="connsiteX19" fmla="*/ 3988160 w 12188824"/>
              <a:gd name="connsiteY19" fmla="*/ 1360788 h 6862478"/>
              <a:gd name="connsiteX20" fmla="*/ 3989570 w 12188824"/>
              <a:gd name="connsiteY20" fmla="*/ 1359067 h 6862478"/>
              <a:gd name="connsiteX21" fmla="*/ 4757494 w 12188824"/>
              <a:gd name="connsiteY21" fmla="*/ 1042910 h 6862478"/>
              <a:gd name="connsiteX22" fmla="*/ 3710411 w 12188824"/>
              <a:gd name="connsiteY22" fmla="*/ 0 h 6862478"/>
              <a:gd name="connsiteX23" fmla="*/ 4245830 w 12188824"/>
              <a:gd name="connsiteY23" fmla="*/ 0 h 6862478"/>
              <a:gd name="connsiteX24" fmla="*/ 588411 w 12188824"/>
              <a:gd name="connsiteY24" fmla="*/ 3645275 h 6862478"/>
              <a:gd name="connsiteX25" fmla="*/ 588200 w 12188824"/>
              <a:gd name="connsiteY25" fmla="*/ 3645059 h 6862478"/>
              <a:gd name="connsiteX26" fmla="*/ 527740 w 12188824"/>
              <a:gd name="connsiteY26" fmla="*/ 3684767 h 6862478"/>
              <a:gd name="connsiteX27" fmla="*/ 326868 w 12188824"/>
              <a:gd name="connsiteY27" fmla="*/ 3644701 h 6862478"/>
              <a:gd name="connsiteX28" fmla="*/ 326868 w 12188824"/>
              <a:gd name="connsiteY28" fmla="*/ 3377590 h 6862478"/>
              <a:gd name="connsiteX29" fmla="*/ 331357 w 12188824"/>
              <a:gd name="connsiteY29" fmla="*/ 3374641 h 6862478"/>
              <a:gd name="connsiteX30" fmla="*/ 9362881 w 12188824"/>
              <a:gd name="connsiteY30" fmla="*/ 0 h 6862478"/>
              <a:gd name="connsiteX31" fmla="*/ 11962512 w 12188824"/>
              <a:gd name="connsiteY31" fmla="*/ 0 h 6862478"/>
              <a:gd name="connsiteX32" fmla="*/ 11962512 w 12188824"/>
              <a:gd name="connsiteY32" fmla="*/ 0 h 6862478"/>
              <a:gd name="connsiteX33" fmla="*/ 12188824 w 12188824"/>
              <a:gd name="connsiteY33" fmla="*/ 0 h 6862478"/>
              <a:gd name="connsiteX34" fmla="*/ 12188824 w 12188824"/>
              <a:gd name="connsiteY34" fmla="*/ 279302 h 6862478"/>
              <a:gd name="connsiteX35" fmla="*/ 9215738 w 12188824"/>
              <a:gd name="connsiteY35" fmla="*/ 3246880 h 6862478"/>
              <a:gd name="connsiteX36" fmla="*/ 9210177 w 12188824"/>
              <a:gd name="connsiteY36" fmla="*/ 3253408 h 6862478"/>
              <a:gd name="connsiteX37" fmla="*/ 8764072 w 12188824"/>
              <a:gd name="connsiteY37" fmla="*/ 3253408 h 6862478"/>
              <a:gd name="connsiteX38" fmla="*/ 8737355 w 12188824"/>
              <a:gd name="connsiteY38" fmla="*/ 3220478 h 6862478"/>
              <a:gd name="connsiteX39" fmla="*/ 5093641 w 12188824"/>
              <a:gd name="connsiteY39" fmla="*/ 6858904 h 6862478"/>
              <a:gd name="connsiteX40" fmla="*/ 2494012 w 12188824"/>
              <a:gd name="connsiteY40" fmla="*/ 6858904 h 6862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2188824" h="6862478">
                <a:moveTo>
                  <a:pt x="9767862" y="3591325"/>
                </a:moveTo>
                <a:cubicBezTo>
                  <a:pt x="9816221" y="3591325"/>
                  <a:pt x="9863835" y="3609133"/>
                  <a:pt x="9899546" y="3644748"/>
                </a:cubicBezTo>
                <a:cubicBezTo>
                  <a:pt x="9970967" y="3721913"/>
                  <a:pt x="9970967" y="3840629"/>
                  <a:pt x="9899546" y="3911859"/>
                </a:cubicBezTo>
                <a:lnTo>
                  <a:pt x="9897839" y="3912978"/>
                </a:lnTo>
                <a:lnTo>
                  <a:pt x="9899211" y="3914350"/>
                </a:lnTo>
                <a:lnTo>
                  <a:pt x="6947176" y="6861937"/>
                </a:lnTo>
                <a:lnTo>
                  <a:pt x="6414587" y="6861937"/>
                </a:lnTo>
                <a:lnTo>
                  <a:pt x="9630137" y="3645275"/>
                </a:lnTo>
                <a:lnTo>
                  <a:pt x="9630905" y="3646043"/>
                </a:lnTo>
                <a:lnTo>
                  <a:pt x="9631715" y="3644748"/>
                </a:lnTo>
                <a:cubicBezTo>
                  <a:pt x="9670402" y="3609133"/>
                  <a:pt x="9719504" y="3591325"/>
                  <a:pt x="9767862" y="3591325"/>
                </a:cubicBezTo>
                <a:close/>
                <a:moveTo>
                  <a:pt x="4757494" y="1042910"/>
                </a:moveTo>
                <a:cubicBezTo>
                  <a:pt x="5036266" y="1042910"/>
                  <a:pt x="5315782" y="1148296"/>
                  <a:pt x="5529879" y="1359067"/>
                </a:cubicBezTo>
                <a:cubicBezTo>
                  <a:pt x="5958073" y="1786547"/>
                  <a:pt x="5958073" y="2475264"/>
                  <a:pt x="5529879" y="2896807"/>
                </a:cubicBezTo>
                <a:lnTo>
                  <a:pt x="5529674" y="2896992"/>
                </a:lnTo>
                <a:lnTo>
                  <a:pt x="5529736" y="2897055"/>
                </a:lnTo>
                <a:lnTo>
                  <a:pt x="1564312" y="6862478"/>
                </a:lnTo>
                <a:lnTo>
                  <a:pt x="0" y="6862478"/>
                </a:lnTo>
                <a:lnTo>
                  <a:pt x="0" y="5342325"/>
                </a:lnTo>
                <a:lnTo>
                  <a:pt x="3988160" y="1360788"/>
                </a:lnTo>
                <a:lnTo>
                  <a:pt x="3989570" y="1359067"/>
                </a:lnTo>
                <a:cubicBezTo>
                  <a:pt x="4200693" y="1148296"/>
                  <a:pt x="4478721" y="1042910"/>
                  <a:pt x="4757494" y="1042910"/>
                </a:cubicBezTo>
                <a:close/>
                <a:moveTo>
                  <a:pt x="3710411" y="0"/>
                </a:moveTo>
                <a:lnTo>
                  <a:pt x="4245830" y="0"/>
                </a:lnTo>
                <a:lnTo>
                  <a:pt x="588411" y="3645275"/>
                </a:lnTo>
                <a:lnTo>
                  <a:pt x="588200" y="3645059"/>
                </a:lnTo>
                <a:lnTo>
                  <a:pt x="527740" y="3684767"/>
                </a:lnTo>
                <a:cubicBezTo>
                  <a:pt x="460783" y="3711478"/>
                  <a:pt x="380433" y="3698123"/>
                  <a:pt x="326868" y="3644701"/>
                </a:cubicBezTo>
                <a:cubicBezTo>
                  <a:pt x="249494" y="3573471"/>
                  <a:pt x="249494" y="3454755"/>
                  <a:pt x="326868" y="3377590"/>
                </a:cubicBezTo>
                <a:lnTo>
                  <a:pt x="331357" y="3374641"/>
                </a:lnTo>
                <a:close/>
                <a:moveTo>
                  <a:pt x="9362881" y="0"/>
                </a:moveTo>
                <a:lnTo>
                  <a:pt x="11962512" y="0"/>
                </a:lnTo>
                <a:lnTo>
                  <a:pt x="11962512" y="0"/>
                </a:lnTo>
                <a:lnTo>
                  <a:pt x="12188824" y="0"/>
                </a:lnTo>
                <a:lnTo>
                  <a:pt x="12188824" y="279302"/>
                </a:lnTo>
                <a:lnTo>
                  <a:pt x="9215738" y="3246880"/>
                </a:lnTo>
                <a:lnTo>
                  <a:pt x="9210177" y="3253408"/>
                </a:lnTo>
                <a:cubicBezTo>
                  <a:pt x="9085267" y="3378117"/>
                  <a:pt x="8888981" y="3378117"/>
                  <a:pt x="8764072" y="3253408"/>
                </a:cubicBezTo>
                <a:lnTo>
                  <a:pt x="8737355" y="3220478"/>
                </a:lnTo>
                <a:lnTo>
                  <a:pt x="5093641" y="6858904"/>
                </a:lnTo>
                <a:lnTo>
                  <a:pt x="2494012" y="6858904"/>
                </a:lnTo>
                <a:close/>
              </a:path>
            </a:pathLst>
          </a:custGeom>
          <a:solidFill>
            <a:schemeClr val="accent1">
              <a:alpha val="2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4/27/2019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8743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3" y="273049"/>
            <a:ext cx="4010039" cy="1162051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5492" y="273052"/>
            <a:ext cx="6813892" cy="5853113"/>
          </a:xfrm>
        </p:spPr>
        <p:txBody>
          <a:bodyPr/>
          <a:lstStyle>
            <a:lvl1pPr>
              <a:defRPr sz="4300"/>
            </a:lvl1pPr>
            <a:lvl2pPr>
              <a:defRPr sz="3700"/>
            </a:lvl2pPr>
            <a:lvl3pPr>
              <a:defRPr sz="3200"/>
            </a:lvl3pPr>
            <a:lvl4pPr>
              <a:defRPr sz="2700"/>
            </a:lvl4pPr>
            <a:lvl5pPr>
              <a:defRPr sz="2700"/>
            </a:lvl5pPr>
            <a:lvl6pPr>
              <a:defRPr sz="2700"/>
            </a:lvl6pPr>
            <a:lvl7pPr>
              <a:defRPr sz="2700"/>
            </a:lvl7pPr>
            <a:lvl8pPr>
              <a:defRPr sz="2700"/>
            </a:lvl8pPr>
            <a:lvl9pPr>
              <a:defRPr sz="2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443" y="1435102"/>
            <a:ext cx="4010039" cy="4691063"/>
          </a:xfrm>
        </p:spPr>
        <p:txBody>
          <a:bodyPr/>
          <a:lstStyle>
            <a:lvl1pPr marL="0" indent="0">
              <a:buNone/>
              <a:defRPr sz="19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4/27/2019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08174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095" y="4800600"/>
            <a:ext cx="7313295" cy="566739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095" y="612775"/>
            <a:ext cx="7313295" cy="4114800"/>
          </a:xfrm>
        </p:spPr>
        <p:txBody>
          <a:bodyPr/>
          <a:lstStyle>
            <a:lvl1pPr marL="0" indent="0">
              <a:buNone/>
              <a:defRPr sz="4300"/>
            </a:lvl1pPr>
            <a:lvl2pPr marL="609493" indent="0">
              <a:buNone/>
              <a:defRPr sz="3700"/>
            </a:lvl2pPr>
            <a:lvl3pPr marL="1218987" indent="0">
              <a:buNone/>
              <a:defRPr sz="3200"/>
            </a:lvl3pPr>
            <a:lvl4pPr marL="1828480" indent="0">
              <a:buNone/>
              <a:defRPr sz="2700"/>
            </a:lvl4pPr>
            <a:lvl5pPr marL="2437973" indent="0">
              <a:buNone/>
              <a:defRPr sz="2700"/>
            </a:lvl5pPr>
            <a:lvl6pPr marL="3047467" indent="0">
              <a:buNone/>
              <a:defRPr sz="2700"/>
            </a:lvl6pPr>
            <a:lvl7pPr marL="3656960" indent="0">
              <a:buNone/>
              <a:defRPr sz="2700"/>
            </a:lvl7pPr>
            <a:lvl8pPr marL="4266453" indent="0">
              <a:buNone/>
              <a:defRPr sz="2700"/>
            </a:lvl8pPr>
            <a:lvl9pPr marL="4875947" indent="0">
              <a:buNone/>
              <a:defRPr sz="27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095" y="5367338"/>
            <a:ext cx="7313295" cy="804863"/>
          </a:xfrm>
        </p:spPr>
        <p:txBody>
          <a:bodyPr/>
          <a:lstStyle>
            <a:lvl1pPr marL="0" indent="0">
              <a:buNone/>
              <a:defRPr sz="19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4/27/2019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8142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: Shape 18">
            <a:extLst>
              <a:ext uri="{FF2B5EF4-FFF2-40B4-BE49-F238E27FC236}">
                <a16:creationId xmlns="" xmlns:a16="http://schemas.microsoft.com/office/drawing/2014/main" id="{40072922-33C4-4B41-B07E-A2C165941FC0}"/>
              </a:ext>
            </a:extLst>
          </p:cNvPr>
          <p:cNvSpPr>
            <a:spLocks/>
          </p:cNvSpPr>
          <p:nvPr userDrawn="1"/>
        </p:nvSpPr>
        <p:spPr bwMode="auto">
          <a:xfrm>
            <a:off x="0" y="-3938"/>
            <a:ext cx="12188824" cy="6862478"/>
          </a:xfrm>
          <a:custGeom>
            <a:avLst/>
            <a:gdLst>
              <a:gd name="connsiteX0" fmla="*/ 9767862 w 12188824"/>
              <a:gd name="connsiteY0" fmla="*/ 3591325 h 6862478"/>
              <a:gd name="connsiteX1" fmla="*/ 9899546 w 12188824"/>
              <a:gd name="connsiteY1" fmla="*/ 3644748 h 6862478"/>
              <a:gd name="connsiteX2" fmla="*/ 9899546 w 12188824"/>
              <a:gd name="connsiteY2" fmla="*/ 3911859 h 6862478"/>
              <a:gd name="connsiteX3" fmla="*/ 9897839 w 12188824"/>
              <a:gd name="connsiteY3" fmla="*/ 3912978 h 6862478"/>
              <a:gd name="connsiteX4" fmla="*/ 9899211 w 12188824"/>
              <a:gd name="connsiteY4" fmla="*/ 3914350 h 6862478"/>
              <a:gd name="connsiteX5" fmla="*/ 6947176 w 12188824"/>
              <a:gd name="connsiteY5" fmla="*/ 6861937 h 6862478"/>
              <a:gd name="connsiteX6" fmla="*/ 6414587 w 12188824"/>
              <a:gd name="connsiteY6" fmla="*/ 6861937 h 6862478"/>
              <a:gd name="connsiteX7" fmla="*/ 9630137 w 12188824"/>
              <a:gd name="connsiteY7" fmla="*/ 3645275 h 6862478"/>
              <a:gd name="connsiteX8" fmla="*/ 9630905 w 12188824"/>
              <a:gd name="connsiteY8" fmla="*/ 3646043 h 6862478"/>
              <a:gd name="connsiteX9" fmla="*/ 9631715 w 12188824"/>
              <a:gd name="connsiteY9" fmla="*/ 3644748 h 6862478"/>
              <a:gd name="connsiteX10" fmla="*/ 9767862 w 12188824"/>
              <a:gd name="connsiteY10" fmla="*/ 3591325 h 6862478"/>
              <a:gd name="connsiteX11" fmla="*/ 4757494 w 12188824"/>
              <a:gd name="connsiteY11" fmla="*/ 1042910 h 6862478"/>
              <a:gd name="connsiteX12" fmla="*/ 5529879 w 12188824"/>
              <a:gd name="connsiteY12" fmla="*/ 1359067 h 6862478"/>
              <a:gd name="connsiteX13" fmla="*/ 5529879 w 12188824"/>
              <a:gd name="connsiteY13" fmla="*/ 2896807 h 6862478"/>
              <a:gd name="connsiteX14" fmla="*/ 5529674 w 12188824"/>
              <a:gd name="connsiteY14" fmla="*/ 2896992 h 6862478"/>
              <a:gd name="connsiteX15" fmla="*/ 5529736 w 12188824"/>
              <a:gd name="connsiteY15" fmla="*/ 2897055 h 6862478"/>
              <a:gd name="connsiteX16" fmla="*/ 1564312 w 12188824"/>
              <a:gd name="connsiteY16" fmla="*/ 6862478 h 6862478"/>
              <a:gd name="connsiteX17" fmla="*/ 0 w 12188824"/>
              <a:gd name="connsiteY17" fmla="*/ 6862478 h 6862478"/>
              <a:gd name="connsiteX18" fmla="*/ 0 w 12188824"/>
              <a:gd name="connsiteY18" fmla="*/ 5342325 h 6862478"/>
              <a:gd name="connsiteX19" fmla="*/ 3988160 w 12188824"/>
              <a:gd name="connsiteY19" fmla="*/ 1360788 h 6862478"/>
              <a:gd name="connsiteX20" fmla="*/ 3989570 w 12188824"/>
              <a:gd name="connsiteY20" fmla="*/ 1359067 h 6862478"/>
              <a:gd name="connsiteX21" fmla="*/ 4757494 w 12188824"/>
              <a:gd name="connsiteY21" fmla="*/ 1042910 h 6862478"/>
              <a:gd name="connsiteX22" fmla="*/ 3710411 w 12188824"/>
              <a:gd name="connsiteY22" fmla="*/ 0 h 6862478"/>
              <a:gd name="connsiteX23" fmla="*/ 4245830 w 12188824"/>
              <a:gd name="connsiteY23" fmla="*/ 0 h 6862478"/>
              <a:gd name="connsiteX24" fmla="*/ 588411 w 12188824"/>
              <a:gd name="connsiteY24" fmla="*/ 3645275 h 6862478"/>
              <a:gd name="connsiteX25" fmla="*/ 588200 w 12188824"/>
              <a:gd name="connsiteY25" fmla="*/ 3645059 h 6862478"/>
              <a:gd name="connsiteX26" fmla="*/ 527740 w 12188824"/>
              <a:gd name="connsiteY26" fmla="*/ 3684767 h 6862478"/>
              <a:gd name="connsiteX27" fmla="*/ 326868 w 12188824"/>
              <a:gd name="connsiteY27" fmla="*/ 3644701 h 6862478"/>
              <a:gd name="connsiteX28" fmla="*/ 326868 w 12188824"/>
              <a:gd name="connsiteY28" fmla="*/ 3377590 h 6862478"/>
              <a:gd name="connsiteX29" fmla="*/ 331357 w 12188824"/>
              <a:gd name="connsiteY29" fmla="*/ 3374641 h 6862478"/>
              <a:gd name="connsiteX30" fmla="*/ 9362881 w 12188824"/>
              <a:gd name="connsiteY30" fmla="*/ 0 h 6862478"/>
              <a:gd name="connsiteX31" fmla="*/ 11962512 w 12188824"/>
              <a:gd name="connsiteY31" fmla="*/ 0 h 6862478"/>
              <a:gd name="connsiteX32" fmla="*/ 11962512 w 12188824"/>
              <a:gd name="connsiteY32" fmla="*/ 0 h 6862478"/>
              <a:gd name="connsiteX33" fmla="*/ 12188824 w 12188824"/>
              <a:gd name="connsiteY33" fmla="*/ 0 h 6862478"/>
              <a:gd name="connsiteX34" fmla="*/ 12188824 w 12188824"/>
              <a:gd name="connsiteY34" fmla="*/ 279302 h 6862478"/>
              <a:gd name="connsiteX35" fmla="*/ 9215738 w 12188824"/>
              <a:gd name="connsiteY35" fmla="*/ 3246880 h 6862478"/>
              <a:gd name="connsiteX36" fmla="*/ 9210177 w 12188824"/>
              <a:gd name="connsiteY36" fmla="*/ 3253408 h 6862478"/>
              <a:gd name="connsiteX37" fmla="*/ 8764072 w 12188824"/>
              <a:gd name="connsiteY37" fmla="*/ 3253408 h 6862478"/>
              <a:gd name="connsiteX38" fmla="*/ 8737355 w 12188824"/>
              <a:gd name="connsiteY38" fmla="*/ 3220478 h 6862478"/>
              <a:gd name="connsiteX39" fmla="*/ 5093641 w 12188824"/>
              <a:gd name="connsiteY39" fmla="*/ 6858904 h 6862478"/>
              <a:gd name="connsiteX40" fmla="*/ 2494012 w 12188824"/>
              <a:gd name="connsiteY40" fmla="*/ 6858904 h 6862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2188824" h="6862478">
                <a:moveTo>
                  <a:pt x="9767862" y="3591325"/>
                </a:moveTo>
                <a:cubicBezTo>
                  <a:pt x="9816221" y="3591325"/>
                  <a:pt x="9863835" y="3609133"/>
                  <a:pt x="9899546" y="3644748"/>
                </a:cubicBezTo>
                <a:cubicBezTo>
                  <a:pt x="9970967" y="3721913"/>
                  <a:pt x="9970967" y="3840629"/>
                  <a:pt x="9899546" y="3911859"/>
                </a:cubicBezTo>
                <a:lnTo>
                  <a:pt x="9897839" y="3912978"/>
                </a:lnTo>
                <a:lnTo>
                  <a:pt x="9899211" y="3914350"/>
                </a:lnTo>
                <a:lnTo>
                  <a:pt x="6947176" y="6861937"/>
                </a:lnTo>
                <a:lnTo>
                  <a:pt x="6414587" y="6861937"/>
                </a:lnTo>
                <a:lnTo>
                  <a:pt x="9630137" y="3645275"/>
                </a:lnTo>
                <a:lnTo>
                  <a:pt x="9630905" y="3646043"/>
                </a:lnTo>
                <a:lnTo>
                  <a:pt x="9631715" y="3644748"/>
                </a:lnTo>
                <a:cubicBezTo>
                  <a:pt x="9670402" y="3609133"/>
                  <a:pt x="9719504" y="3591325"/>
                  <a:pt x="9767862" y="3591325"/>
                </a:cubicBezTo>
                <a:close/>
                <a:moveTo>
                  <a:pt x="4757494" y="1042910"/>
                </a:moveTo>
                <a:cubicBezTo>
                  <a:pt x="5036266" y="1042910"/>
                  <a:pt x="5315782" y="1148296"/>
                  <a:pt x="5529879" y="1359067"/>
                </a:cubicBezTo>
                <a:cubicBezTo>
                  <a:pt x="5958073" y="1786547"/>
                  <a:pt x="5958073" y="2475264"/>
                  <a:pt x="5529879" y="2896807"/>
                </a:cubicBezTo>
                <a:lnTo>
                  <a:pt x="5529674" y="2896992"/>
                </a:lnTo>
                <a:lnTo>
                  <a:pt x="5529736" y="2897055"/>
                </a:lnTo>
                <a:lnTo>
                  <a:pt x="1564312" y="6862478"/>
                </a:lnTo>
                <a:lnTo>
                  <a:pt x="0" y="6862478"/>
                </a:lnTo>
                <a:lnTo>
                  <a:pt x="0" y="5342325"/>
                </a:lnTo>
                <a:lnTo>
                  <a:pt x="3988160" y="1360788"/>
                </a:lnTo>
                <a:lnTo>
                  <a:pt x="3989570" y="1359067"/>
                </a:lnTo>
                <a:cubicBezTo>
                  <a:pt x="4200693" y="1148296"/>
                  <a:pt x="4478721" y="1042910"/>
                  <a:pt x="4757494" y="1042910"/>
                </a:cubicBezTo>
                <a:close/>
                <a:moveTo>
                  <a:pt x="3710411" y="0"/>
                </a:moveTo>
                <a:lnTo>
                  <a:pt x="4245830" y="0"/>
                </a:lnTo>
                <a:lnTo>
                  <a:pt x="588411" y="3645275"/>
                </a:lnTo>
                <a:lnTo>
                  <a:pt x="588200" y="3645059"/>
                </a:lnTo>
                <a:lnTo>
                  <a:pt x="527740" y="3684767"/>
                </a:lnTo>
                <a:cubicBezTo>
                  <a:pt x="460783" y="3711478"/>
                  <a:pt x="380433" y="3698123"/>
                  <a:pt x="326868" y="3644701"/>
                </a:cubicBezTo>
                <a:cubicBezTo>
                  <a:pt x="249494" y="3573471"/>
                  <a:pt x="249494" y="3454755"/>
                  <a:pt x="326868" y="3377590"/>
                </a:cubicBezTo>
                <a:lnTo>
                  <a:pt x="331357" y="3374641"/>
                </a:lnTo>
                <a:close/>
                <a:moveTo>
                  <a:pt x="9362881" y="0"/>
                </a:moveTo>
                <a:lnTo>
                  <a:pt x="11962512" y="0"/>
                </a:lnTo>
                <a:lnTo>
                  <a:pt x="11962512" y="0"/>
                </a:lnTo>
                <a:lnTo>
                  <a:pt x="12188824" y="0"/>
                </a:lnTo>
                <a:lnTo>
                  <a:pt x="12188824" y="279302"/>
                </a:lnTo>
                <a:lnTo>
                  <a:pt x="9215738" y="3246880"/>
                </a:lnTo>
                <a:lnTo>
                  <a:pt x="9210177" y="3253408"/>
                </a:lnTo>
                <a:cubicBezTo>
                  <a:pt x="9085267" y="3378117"/>
                  <a:pt x="8888981" y="3378117"/>
                  <a:pt x="8764072" y="3253408"/>
                </a:cubicBezTo>
                <a:lnTo>
                  <a:pt x="8737355" y="3220478"/>
                </a:lnTo>
                <a:lnTo>
                  <a:pt x="5093641" y="6858904"/>
                </a:lnTo>
                <a:lnTo>
                  <a:pt x="2494012" y="6858904"/>
                </a:lnTo>
                <a:close/>
              </a:path>
            </a:pathLst>
          </a:custGeom>
          <a:solidFill>
            <a:schemeClr val="accent1">
              <a:alpha val="2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4/27/2019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="" xmlns:a16="http://schemas.microsoft.com/office/drawing/2014/main" id="{9C6F62FE-A218-4FF4-BF4B-A352B0436A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41" y="274639"/>
            <a:ext cx="10969943" cy="711081"/>
          </a:xfrm>
        </p:spPr>
        <p:txBody>
          <a:bodyPr lIns="0" rIns="0"/>
          <a:lstStyle>
            <a:lvl1pPr>
              <a:defRPr b="1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181EF826-198D-4368-A76F-9E1DBEF4FFBE}"/>
              </a:ext>
            </a:extLst>
          </p:cNvPr>
          <p:cNvSpPr/>
          <p:nvPr userDrawn="1"/>
        </p:nvSpPr>
        <p:spPr>
          <a:xfrm>
            <a:off x="0" y="267419"/>
            <a:ext cx="333772" cy="73324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77DFC7F0-CE29-402B-AD65-76FC395728E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9600" y="970941"/>
            <a:ext cx="10969625" cy="412651"/>
          </a:xfrm>
        </p:spPr>
        <p:txBody>
          <a:bodyPr lIns="0" rIns="0">
            <a:norm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09494" indent="0">
              <a:buFontTx/>
              <a:buNone/>
              <a:defRPr/>
            </a:lvl2pPr>
            <a:lvl3pPr marL="1218986" indent="0">
              <a:buFontTx/>
              <a:buNone/>
              <a:defRPr/>
            </a:lvl3pPr>
            <a:lvl4pPr marL="1828480" indent="0">
              <a:buFontTx/>
              <a:buNone/>
              <a:defRPr/>
            </a:lvl4pPr>
            <a:lvl5pPr marL="2437973" indent="0"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5771847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4/27/2019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15806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274639"/>
            <a:ext cx="2742486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441" y="274639"/>
            <a:ext cx="802431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4/27/2019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02233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stimon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E8A48FDE-4B6C-4487-A253-2E5F16A3C849}"/>
              </a:ext>
            </a:extLst>
          </p:cNvPr>
          <p:cNvSpPr/>
          <p:nvPr userDrawn="1"/>
        </p:nvSpPr>
        <p:spPr>
          <a:xfrm>
            <a:off x="5374332" y="0"/>
            <a:ext cx="6814493" cy="6858000"/>
          </a:xfrm>
          <a:prstGeom prst="rect">
            <a:avLst/>
          </a:prstGeom>
          <a:gradFill>
            <a:gsLst>
              <a:gs pos="14000">
                <a:schemeClr val="accent1"/>
              </a:gs>
              <a:gs pos="100000">
                <a:schemeClr val="accent2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2731DDF6-5476-4E3F-A567-5C46290AE37B}"/>
              </a:ext>
            </a:extLst>
          </p:cNvPr>
          <p:cNvSpPr/>
          <p:nvPr userDrawn="1"/>
        </p:nvSpPr>
        <p:spPr>
          <a:xfrm>
            <a:off x="0" y="1052736"/>
            <a:ext cx="4294188" cy="129698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4/27/2019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="" xmlns:a16="http://schemas.microsoft.com/office/drawing/2014/main" id="{7F234569-69CC-42E8-9594-E43B57581DB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008048" y="1052736"/>
            <a:ext cx="1295400" cy="1296987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FontTx/>
              <a:buNone/>
              <a:defRPr sz="2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 lang="en-IN"/>
          </a:p>
        </p:txBody>
      </p:sp>
      <p:sp>
        <p:nvSpPr>
          <p:cNvPr id="9" name="Freeform 5">
            <a:extLst>
              <a:ext uri="{FF2B5EF4-FFF2-40B4-BE49-F238E27FC236}">
                <a16:creationId xmlns="" xmlns:a16="http://schemas.microsoft.com/office/drawing/2014/main" id="{A3FC8E56-F8EE-4A54-ABDC-D955ED4D8430}"/>
              </a:ext>
            </a:extLst>
          </p:cNvPr>
          <p:cNvSpPr>
            <a:spLocks/>
          </p:cNvSpPr>
          <p:nvPr userDrawn="1"/>
        </p:nvSpPr>
        <p:spPr bwMode="auto">
          <a:xfrm>
            <a:off x="6612890" y="1064578"/>
            <a:ext cx="4427538" cy="4864100"/>
          </a:xfrm>
          <a:custGeom>
            <a:avLst/>
            <a:gdLst>
              <a:gd name="T0" fmla="*/ 998 w 1088"/>
              <a:gd name="T1" fmla="*/ 0 h 1199"/>
              <a:gd name="T2" fmla="*/ 154 w 1088"/>
              <a:gd name="T3" fmla="*/ 0 h 1199"/>
              <a:gd name="T4" fmla="*/ 154 w 1088"/>
              <a:gd name="T5" fmla="*/ 20 h 1199"/>
              <a:gd name="T6" fmla="*/ 998 w 1088"/>
              <a:gd name="T7" fmla="*/ 20 h 1199"/>
              <a:gd name="T8" fmla="*/ 1068 w 1088"/>
              <a:gd name="T9" fmla="*/ 90 h 1199"/>
              <a:gd name="T10" fmla="*/ 1068 w 1088"/>
              <a:gd name="T11" fmla="*/ 854 h 1199"/>
              <a:gd name="T12" fmla="*/ 998 w 1088"/>
              <a:gd name="T13" fmla="*/ 924 h 1199"/>
              <a:gd name="T14" fmla="*/ 325 w 1088"/>
              <a:gd name="T15" fmla="*/ 924 h 1199"/>
              <a:gd name="T16" fmla="*/ 58 w 1088"/>
              <a:gd name="T17" fmla="*/ 1015 h 1199"/>
              <a:gd name="T18" fmla="*/ 20 w 1088"/>
              <a:gd name="T19" fmla="*/ 1063 h 1199"/>
              <a:gd name="T20" fmla="*/ 20 w 1088"/>
              <a:gd name="T21" fmla="*/ 157 h 1199"/>
              <a:gd name="T22" fmla="*/ 0 w 1088"/>
              <a:gd name="T23" fmla="*/ 157 h 1199"/>
              <a:gd name="T24" fmla="*/ 0 w 1088"/>
              <a:gd name="T25" fmla="*/ 1199 h 1199"/>
              <a:gd name="T26" fmla="*/ 20 w 1088"/>
              <a:gd name="T27" fmla="*/ 1113 h 1199"/>
              <a:gd name="T28" fmla="*/ 325 w 1088"/>
              <a:gd name="T29" fmla="*/ 944 h 1199"/>
              <a:gd name="T30" fmla="*/ 998 w 1088"/>
              <a:gd name="T31" fmla="*/ 944 h 1199"/>
              <a:gd name="T32" fmla="*/ 1088 w 1088"/>
              <a:gd name="T33" fmla="*/ 854 h 1199"/>
              <a:gd name="T34" fmla="*/ 1088 w 1088"/>
              <a:gd name="T35" fmla="*/ 90 h 1199"/>
              <a:gd name="T36" fmla="*/ 998 w 1088"/>
              <a:gd name="T37" fmla="*/ 0 h 11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088" h="1199">
                <a:moveTo>
                  <a:pt x="998" y="0"/>
                </a:moveTo>
                <a:cubicBezTo>
                  <a:pt x="154" y="0"/>
                  <a:pt x="154" y="0"/>
                  <a:pt x="154" y="0"/>
                </a:cubicBezTo>
                <a:cubicBezTo>
                  <a:pt x="154" y="20"/>
                  <a:pt x="154" y="20"/>
                  <a:pt x="154" y="20"/>
                </a:cubicBezTo>
                <a:cubicBezTo>
                  <a:pt x="998" y="20"/>
                  <a:pt x="998" y="20"/>
                  <a:pt x="998" y="20"/>
                </a:cubicBezTo>
                <a:cubicBezTo>
                  <a:pt x="1037" y="20"/>
                  <a:pt x="1068" y="52"/>
                  <a:pt x="1068" y="90"/>
                </a:cubicBezTo>
                <a:cubicBezTo>
                  <a:pt x="1068" y="854"/>
                  <a:pt x="1068" y="854"/>
                  <a:pt x="1068" y="854"/>
                </a:cubicBezTo>
                <a:cubicBezTo>
                  <a:pt x="1068" y="893"/>
                  <a:pt x="1037" y="924"/>
                  <a:pt x="998" y="924"/>
                </a:cubicBezTo>
                <a:cubicBezTo>
                  <a:pt x="325" y="924"/>
                  <a:pt x="325" y="924"/>
                  <a:pt x="325" y="924"/>
                </a:cubicBezTo>
                <a:cubicBezTo>
                  <a:pt x="180" y="924"/>
                  <a:pt x="99" y="974"/>
                  <a:pt x="58" y="1015"/>
                </a:cubicBezTo>
                <a:cubicBezTo>
                  <a:pt x="41" y="1032"/>
                  <a:pt x="29" y="1048"/>
                  <a:pt x="20" y="1063"/>
                </a:cubicBezTo>
                <a:cubicBezTo>
                  <a:pt x="20" y="157"/>
                  <a:pt x="20" y="157"/>
                  <a:pt x="20" y="157"/>
                </a:cubicBezTo>
                <a:cubicBezTo>
                  <a:pt x="0" y="157"/>
                  <a:pt x="0" y="157"/>
                  <a:pt x="0" y="157"/>
                </a:cubicBezTo>
                <a:cubicBezTo>
                  <a:pt x="0" y="1199"/>
                  <a:pt x="0" y="1199"/>
                  <a:pt x="0" y="1199"/>
                </a:cubicBezTo>
                <a:cubicBezTo>
                  <a:pt x="20" y="1113"/>
                  <a:pt x="20" y="1113"/>
                  <a:pt x="20" y="1113"/>
                </a:cubicBezTo>
                <a:cubicBezTo>
                  <a:pt x="20" y="1111"/>
                  <a:pt x="61" y="944"/>
                  <a:pt x="325" y="944"/>
                </a:cubicBezTo>
                <a:cubicBezTo>
                  <a:pt x="998" y="944"/>
                  <a:pt x="998" y="944"/>
                  <a:pt x="998" y="944"/>
                </a:cubicBezTo>
                <a:cubicBezTo>
                  <a:pt x="1048" y="944"/>
                  <a:pt x="1088" y="904"/>
                  <a:pt x="1088" y="854"/>
                </a:cubicBezTo>
                <a:cubicBezTo>
                  <a:pt x="1088" y="90"/>
                  <a:pt x="1088" y="90"/>
                  <a:pt x="1088" y="90"/>
                </a:cubicBezTo>
                <a:cubicBezTo>
                  <a:pt x="1088" y="41"/>
                  <a:pt x="1048" y="0"/>
                  <a:pt x="99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" name="Freeform 9">
            <a:extLst>
              <a:ext uri="{FF2B5EF4-FFF2-40B4-BE49-F238E27FC236}">
                <a16:creationId xmlns="" xmlns:a16="http://schemas.microsoft.com/office/drawing/2014/main" id="{72429897-24C6-4E66-BB82-AC62BB2FECD3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6268308" y="929322"/>
            <a:ext cx="764542" cy="523902"/>
          </a:xfrm>
          <a:custGeom>
            <a:avLst/>
            <a:gdLst>
              <a:gd name="T0" fmla="*/ 450 w 2050"/>
              <a:gd name="T1" fmla="*/ 512 h 1408"/>
              <a:gd name="T2" fmla="*/ 898 w 2050"/>
              <a:gd name="T3" fmla="*/ 960 h 1408"/>
              <a:gd name="T4" fmla="*/ 450 w 2050"/>
              <a:gd name="T5" fmla="*/ 1408 h 1408"/>
              <a:gd name="T6" fmla="*/ 2 w 2050"/>
              <a:gd name="T7" fmla="*/ 960 h 1408"/>
              <a:gd name="T8" fmla="*/ 0 w 2050"/>
              <a:gd name="T9" fmla="*/ 896 h 1408"/>
              <a:gd name="T10" fmla="*/ 896 w 2050"/>
              <a:gd name="T11" fmla="*/ 0 h 1408"/>
              <a:gd name="T12" fmla="*/ 896 w 2050"/>
              <a:gd name="T13" fmla="*/ 256 h 1408"/>
              <a:gd name="T14" fmla="*/ 443 w 2050"/>
              <a:gd name="T15" fmla="*/ 443 h 1408"/>
              <a:gd name="T16" fmla="*/ 380 w 2050"/>
              <a:gd name="T17" fmla="*/ 517 h 1408"/>
              <a:gd name="T18" fmla="*/ 450 w 2050"/>
              <a:gd name="T19" fmla="*/ 512 h 1408"/>
              <a:gd name="T20" fmla="*/ 1602 w 2050"/>
              <a:gd name="T21" fmla="*/ 512 h 1408"/>
              <a:gd name="T22" fmla="*/ 2050 w 2050"/>
              <a:gd name="T23" fmla="*/ 960 h 1408"/>
              <a:gd name="T24" fmla="*/ 1602 w 2050"/>
              <a:gd name="T25" fmla="*/ 1408 h 1408"/>
              <a:gd name="T26" fmla="*/ 1154 w 2050"/>
              <a:gd name="T27" fmla="*/ 960 h 1408"/>
              <a:gd name="T28" fmla="*/ 1152 w 2050"/>
              <a:gd name="T29" fmla="*/ 896 h 1408"/>
              <a:gd name="T30" fmla="*/ 2048 w 2050"/>
              <a:gd name="T31" fmla="*/ 0 h 1408"/>
              <a:gd name="T32" fmla="*/ 2048 w 2050"/>
              <a:gd name="T33" fmla="*/ 256 h 1408"/>
              <a:gd name="T34" fmla="*/ 1595 w 2050"/>
              <a:gd name="T35" fmla="*/ 443 h 1408"/>
              <a:gd name="T36" fmla="*/ 1532 w 2050"/>
              <a:gd name="T37" fmla="*/ 517 h 1408"/>
              <a:gd name="T38" fmla="*/ 1602 w 2050"/>
              <a:gd name="T39" fmla="*/ 512 h 14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050" h="1408">
                <a:moveTo>
                  <a:pt x="450" y="512"/>
                </a:moveTo>
                <a:cubicBezTo>
                  <a:pt x="697" y="512"/>
                  <a:pt x="898" y="713"/>
                  <a:pt x="898" y="960"/>
                </a:cubicBezTo>
                <a:cubicBezTo>
                  <a:pt x="898" y="1207"/>
                  <a:pt x="697" y="1408"/>
                  <a:pt x="450" y="1408"/>
                </a:cubicBezTo>
                <a:cubicBezTo>
                  <a:pt x="203" y="1408"/>
                  <a:pt x="2" y="1207"/>
                  <a:pt x="2" y="960"/>
                </a:cubicBezTo>
                <a:cubicBezTo>
                  <a:pt x="0" y="896"/>
                  <a:pt x="0" y="896"/>
                  <a:pt x="0" y="896"/>
                </a:cubicBezTo>
                <a:cubicBezTo>
                  <a:pt x="0" y="401"/>
                  <a:pt x="401" y="0"/>
                  <a:pt x="896" y="0"/>
                </a:cubicBezTo>
                <a:cubicBezTo>
                  <a:pt x="896" y="256"/>
                  <a:pt x="896" y="256"/>
                  <a:pt x="896" y="256"/>
                </a:cubicBezTo>
                <a:cubicBezTo>
                  <a:pt x="725" y="256"/>
                  <a:pt x="564" y="323"/>
                  <a:pt x="443" y="443"/>
                </a:cubicBezTo>
                <a:cubicBezTo>
                  <a:pt x="420" y="467"/>
                  <a:pt x="399" y="491"/>
                  <a:pt x="380" y="517"/>
                </a:cubicBezTo>
                <a:cubicBezTo>
                  <a:pt x="403" y="514"/>
                  <a:pt x="426" y="512"/>
                  <a:pt x="450" y="512"/>
                </a:cubicBezTo>
                <a:close/>
                <a:moveTo>
                  <a:pt x="1602" y="512"/>
                </a:moveTo>
                <a:cubicBezTo>
                  <a:pt x="1849" y="512"/>
                  <a:pt x="2050" y="713"/>
                  <a:pt x="2050" y="960"/>
                </a:cubicBezTo>
                <a:cubicBezTo>
                  <a:pt x="2050" y="1207"/>
                  <a:pt x="1849" y="1408"/>
                  <a:pt x="1602" y="1408"/>
                </a:cubicBezTo>
                <a:cubicBezTo>
                  <a:pt x="1355" y="1408"/>
                  <a:pt x="1154" y="1207"/>
                  <a:pt x="1154" y="960"/>
                </a:cubicBezTo>
                <a:cubicBezTo>
                  <a:pt x="1152" y="896"/>
                  <a:pt x="1152" y="896"/>
                  <a:pt x="1152" y="896"/>
                </a:cubicBezTo>
                <a:cubicBezTo>
                  <a:pt x="1152" y="401"/>
                  <a:pt x="1553" y="0"/>
                  <a:pt x="2048" y="0"/>
                </a:cubicBezTo>
                <a:cubicBezTo>
                  <a:pt x="2048" y="256"/>
                  <a:pt x="2048" y="256"/>
                  <a:pt x="2048" y="256"/>
                </a:cubicBezTo>
                <a:cubicBezTo>
                  <a:pt x="1877" y="256"/>
                  <a:pt x="1716" y="323"/>
                  <a:pt x="1595" y="443"/>
                </a:cubicBezTo>
                <a:cubicBezTo>
                  <a:pt x="1572" y="467"/>
                  <a:pt x="1551" y="491"/>
                  <a:pt x="1532" y="517"/>
                </a:cubicBezTo>
                <a:cubicBezTo>
                  <a:pt x="1555" y="514"/>
                  <a:pt x="1578" y="512"/>
                  <a:pt x="1602" y="512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A9949BCB-2ECD-43E6-A3E9-14BBF781806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032625" y="1588480"/>
            <a:ext cx="3598863" cy="284858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8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09494" indent="0">
              <a:buFontTx/>
              <a:buNone/>
              <a:defRPr/>
            </a:lvl2pPr>
            <a:lvl3pPr marL="1218986" indent="0">
              <a:buFontTx/>
              <a:buNone/>
              <a:defRPr/>
            </a:lvl3pPr>
            <a:lvl4pPr marL="1828480" indent="0">
              <a:buFontTx/>
              <a:buNone/>
              <a:defRPr/>
            </a:lvl4pPr>
            <a:lvl5pPr marL="2437973" indent="0"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965482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: Shape 18">
            <a:extLst>
              <a:ext uri="{FF2B5EF4-FFF2-40B4-BE49-F238E27FC236}">
                <a16:creationId xmlns="" xmlns:a16="http://schemas.microsoft.com/office/drawing/2014/main" id="{40072922-33C4-4B41-B07E-A2C165941FC0}"/>
              </a:ext>
            </a:extLst>
          </p:cNvPr>
          <p:cNvSpPr>
            <a:spLocks/>
          </p:cNvSpPr>
          <p:nvPr userDrawn="1"/>
        </p:nvSpPr>
        <p:spPr bwMode="auto">
          <a:xfrm>
            <a:off x="0" y="-3938"/>
            <a:ext cx="12188824" cy="6862478"/>
          </a:xfrm>
          <a:custGeom>
            <a:avLst/>
            <a:gdLst>
              <a:gd name="connsiteX0" fmla="*/ 9767862 w 12188824"/>
              <a:gd name="connsiteY0" fmla="*/ 3591325 h 6862478"/>
              <a:gd name="connsiteX1" fmla="*/ 9899546 w 12188824"/>
              <a:gd name="connsiteY1" fmla="*/ 3644748 h 6862478"/>
              <a:gd name="connsiteX2" fmla="*/ 9899546 w 12188824"/>
              <a:gd name="connsiteY2" fmla="*/ 3911859 h 6862478"/>
              <a:gd name="connsiteX3" fmla="*/ 9897839 w 12188824"/>
              <a:gd name="connsiteY3" fmla="*/ 3912978 h 6862478"/>
              <a:gd name="connsiteX4" fmla="*/ 9899211 w 12188824"/>
              <a:gd name="connsiteY4" fmla="*/ 3914350 h 6862478"/>
              <a:gd name="connsiteX5" fmla="*/ 6947176 w 12188824"/>
              <a:gd name="connsiteY5" fmla="*/ 6861937 h 6862478"/>
              <a:gd name="connsiteX6" fmla="*/ 6414587 w 12188824"/>
              <a:gd name="connsiteY6" fmla="*/ 6861937 h 6862478"/>
              <a:gd name="connsiteX7" fmla="*/ 9630137 w 12188824"/>
              <a:gd name="connsiteY7" fmla="*/ 3645275 h 6862478"/>
              <a:gd name="connsiteX8" fmla="*/ 9630905 w 12188824"/>
              <a:gd name="connsiteY8" fmla="*/ 3646043 h 6862478"/>
              <a:gd name="connsiteX9" fmla="*/ 9631715 w 12188824"/>
              <a:gd name="connsiteY9" fmla="*/ 3644748 h 6862478"/>
              <a:gd name="connsiteX10" fmla="*/ 9767862 w 12188824"/>
              <a:gd name="connsiteY10" fmla="*/ 3591325 h 6862478"/>
              <a:gd name="connsiteX11" fmla="*/ 4757494 w 12188824"/>
              <a:gd name="connsiteY11" fmla="*/ 1042910 h 6862478"/>
              <a:gd name="connsiteX12" fmla="*/ 5529879 w 12188824"/>
              <a:gd name="connsiteY12" fmla="*/ 1359067 h 6862478"/>
              <a:gd name="connsiteX13" fmla="*/ 5529879 w 12188824"/>
              <a:gd name="connsiteY13" fmla="*/ 2896807 h 6862478"/>
              <a:gd name="connsiteX14" fmla="*/ 5529674 w 12188824"/>
              <a:gd name="connsiteY14" fmla="*/ 2896992 h 6862478"/>
              <a:gd name="connsiteX15" fmla="*/ 5529736 w 12188824"/>
              <a:gd name="connsiteY15" fmla="*/ 2897055 h 6862478"/>
              <a:gd name="connsiteX16" fmla="*/ 1564312 w 12188824"/>
              <a:gd name="connsiteY16" fmla="*/ 6862478 h 6862478"/>
              <a:gd name="connsiteX17" fmla="*/ 0 w 12188824"/>
              <a:gd name="connsiteY17" fmla="*/ 6862478 h 6862478"/>
              <a:gd name="connsiteX18" fmla="*/ 0 w 12188824"/>
              <a:gd name="connsiteY18" fmla="*/ 5342325 h 6862478"/>
              <a:gd name="connsiteX19" fmla="*/ 3988160 w 12188824"/>
              <a:gd name="connsiteY19" fmla="*/ 1360788 h 6862478"/>
              <a:gd name="connsiteX20" fmla="*/ 3989570 w 12188824"/>
              <a:gd name="connsiteY20" fmla="*/ 1359067 h 6862478"/>
              <a:gd name="connsiteX21" fmla="*/ 4757494 w 12188824"/>
              <a:gd name="connsiteY21" fmla="*/ 1042910 h 6862478"/>
              <a:gd name="connsiteX22" fmla="*/ 3710411 w 12188824"/>
              <a:gd name="connsiteY22" fmla="*/ 0 h 6862478"/>
              <a:gd name="connsiteX23" fmla="*/ 4245830 w 12188824"/>
              <a:gd name="connsiteY23" fmla="*/ 0 h 6862478"/>
              <a:gd name="connsiteX24" fmla="*/ 588411 w 12188824"/>
              <a:gd name="connsiteY24" fmla="*/ 3645275 h 6862478"/>
              <a:gd name="connsiteX25" fmla="*/ 588200 w 12188824"/>
              <a:gd name="connsiteY25" fmla="*/ 3645059 h 6862478"/>
              <a:gd name="connsiteX26" fmla="*/ 527740 w 12188824"/>
              <a:gd name="connsiteY26" fmla="*/ 3684767 h 6862478"/>
              <a:gd name="connsiteX27" fmla="*/ 326868 w 12188824"/>
              <a:gd name="connsiteY27" fmla="*/ 3644701 h 6862478"/>
              <a:gd name="connsiteX28" fmla="*/ 326868 w 12188824"/>
              <a:gd name="connsiteY28" fmla="*/ 3377590 h 6862478"/>
              <a:gd name="connsiteX29" fmla="*/ 331357 w 12188824"/>
              <a:gd name="connsiteY29" fmla="*/ 3374641 h 6862478"/>
              <a:gd name="connsiteX30" fmla="*/ 9362881 w 12188824"/>
              <a:gd name="connsiteY30" fmla="*/ 0 h 6862478"/>
              <a:gd name="connsiteX31" fmla="*/ 11962512 w 12188824"/>
              <a:gd name="connsiteY31" fmla="*/ 0 h 6862478"/>
              <a:gd name="connsiteX32" fmla="*/ 11962512 w 12188824"/>
              <a:gd name="connsiteY32" fmla="*/ 0 h 6862478"/>
              <a:gd name="connsiteX33" fmla="*/ 12188824 w 12188824"/>
              <a:gd name="connsiteY33" fmla="*/ 0 h 6862478"/>
              <a:gd name="connsiteX34" fmla="*/ 12188824 w 12188824"/>
              <a:gd name="connsiteY34" fmla="*/ 279302 h 6862478"/>
              <a:gd name="connsiteX35" fmla="*/ 9215738 w 12188824"/>
              <a:gd name="connsiteY35" fmla="*/ 3246880 h 6862478"/>
              <a:gd name="connsiteX36" fmla="*/ 9210177 w 12188824"/>
              <a:gd name="connsiteY36" fmla="*/ 3253408 h 6862478"/>
              <a:gd name="connsiteX37" fmla="*/ 8764072 w 12188824"/>
              <a:gd name="connsiteY37" fmla="*/ 3253408 h 6862478"/>
              <a:gd name="connsiteX38" fmla="*/ 8737355 w 12188824"/>
              <a:gd name="connsiteY38" fmla="*/ 3220478 h 6862478"/>
              <a:gd name="connsiteX39" fmla="*/ 5093641 w 12188824"/>
              <a:gd name="connsiteY39" fmla="*/ 6858904 h 6862478"/>
              <a:gd name="connsiteX40" fmla="*/ 2494012 w 12188824"/>
              <a:gd name="connsiteY40" fmla="*/ 6858904 h 6862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2188824" h="6862478">
                <a:moveTo>
                  <a:pt x="9767862" y="3591325"/>
                </a:moveTo>
                <a:cubicBezTo>
                  <a:pt x="9816221" y="3591325"/>
                  <a:pt x="9863835" y="3609133"/>
                  <a:pt x="9899546" y="3644748"/>
                </a:cubicBezTo>
                <a:cubicBezTo>
                  <a:pt x="9970967" y="3721913"/>
                  <a:pt x="9970967" y="3840629"/>
                  <a:pt x="9899546" y="3911859"/>
                </a:cubicBezTo>
                <a:lnTo>
                  <a:pt x="9897839" y="3912978"/>
                </a:lnTo>
                <a:lnTo>
                  <a:pt x="9899211" y="3914350"/>
                </a:lnTo>
                <a:lnTo>
                  <a:pt x="6947176" y="6861937"/>
                </a:lnTo>
                <a:lnTo>
                  <a:pt x="6414587" y="6861937"/>
                </a:lnTo>
                <a:lnTo>
                  <a:pt x="9630137" y="3645275"/>
                </a:lnTo>
                <a:lnTo>
                  <a:pt x="9630905" y="3646043"/>
                </a:lnTo>
                <a:lnTo>
                  <a:pt x="9631715" y="3644748"/>
                </a:lnTo>
                <a:cubicBezTo>
                  <a:pt x="9670402" y="3609133"/>
                  <a:pt x="9719504" y="3591325"/>
                  <a:pt x="9767862" y="3591325"/>
                </a:cubicBezTo>
                <a:close/>
                <a:moveTo>
                  <a:pt x="4757494" y="1042910"/>
                </a:moveTo>
                <a:cubicBezTo>
                  <a:pt x="5036266" y="1042910"/>
                  <a:pt x="5315782" y="1148296"/>
                  <a:pt x="5529879" y="1359067"/>
                </a:cubicBezTo>
                <a:cubicBezTo>
                  <a:pt x="5958073" y="1786547"/>
                  <a:pt x="5958073" y="2475264"/>
                  <a:pt x="5529879" y="2896807"/>
                </a:cubicBezTo>
                <a:lnTo>
                  <a:pt x="5529674" y="2896992"/>
                </a:lnTo>
                <a:lnTo>
                  <a:pt x="5529736" y="2897055"/>
                </a:lnTo>
                <a:lnTo>
                  <a:pt x="1564312" y="6862478"/>
                </a:lnTo>
                <a:lnTo>
                  <a:pt x="0" y="6862478"/>
                </a:lnTo>
                <a:lnTo>
                  <a:pt x="0" y="5342325"/>
                </a:lnTo>
                <a:lnTo>
                  <a:pt x="3988160" y="1360788"/>
                </a:lnTo>
                <a:lnTo>
                  <a:pt x="3989570" y="1359067"/>
                </a:lnTo>
                <a:cubicBezTo>
                  <a:pt x="4200693" y="1148296"/>
                  <a:pt x="4478721" y="1042910"/>
                  <a:pt x="4757494" y="1042910"/>
                </a:cubicBezTo>
                <a:close/>
                <a:moveTo>
                  <a:pt x="3710411" y="0"/>
                </a:moveTo>
                <a:lnTo>
                  <a:pt x="4245830" y="0"/>
                </a:lnTo>
                <a:lnTo>
                  <a:pt x="588411" y="3645275"/>
                </a:lnTo>
                <a:lnTo>
                  <a:pt x="588200" y="3645059"/>
                </a:lnTo>
                <a:lnTo>
                  <a:pt x="527740" y="3684767"/>
                </a:lnTo>
                <a:cubicBezTo>
                  <a:pt x="460783" y="3711478"/>
                  <a:pt x="380433" y="3698123"/>
                  <a:pt x="326868" y="3644701"/>
                </a:cubicBezTo>
                <a:cubicBezTo>
                  <a:pt x="249494" y="3573471"/>
                  <a:pt x="249494" y="3454755"/>
                  <a:pt x="326868" y="3377590"/>
                </a:cubicBezTo>
                <a:lnTo>
                  <a:pt x="331357" y="3374641"/>
                </a:lnTo>
                <a:close/>
                <a:moveTo>
                  <a:pt x="9362881" y="0"/>
                </a:moveTo>
                <a:lnTo>
                  <a:pt x="11962512" y="0"/>
                </a:lnTo>
                <a:lnTo>
                  <a:pt x="11962512" y="0"/>
                </a:lnTo>
                <a:lnTo>
                  <a:pt x="12188824" y="0"/>
                </a:lnTo>
                <a:lnTo>
                  <a:pt x="12188824" y="279302"/>
                </a:lnTo>
                <a:lnTo>
                  <a:pt x="9215738" y="3246880"/>
                </a:lnTo>
                <a:lnTo>
                  <a:pt x="9210177" y="3253408"/>
                </a:lnTo>
                <a:cubicBezTo>
                  <a:pt x="9085267" y="3378117"/>
                  <a:pt x="8888981" y="3378117"/>
                  <a:pt x="8764072" y="3253408"/>
                </a:cubicBezTo>
                <a:lnTo>
                  <a:pt x="8737355" y="3220478"/>
                </a:lnTo>
                <a:lnTo>
                  <a:pt x="5093641" y="6858904"/>
                </a:lnTo>
                <a:lnTo>
                  <a:pt x="2494012" y="6858904"/>
                </a:lnTo>
                <a:close/>
              </a:path>
            </a:pathLst>
          </a:custGeom>
          <a:solidFill>
            <a:schemeClr val="accent1">
              <a:alpha val="2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FB176D7C-AD54-4A86-A2B2-57A15452FE9A}"/>
              </a:ext>
            </a:extLst>
          </p:cNvPr>
          <p:cNvSpPr/>
          <p:nvPr userDrawn="1"/>
        </p:nvSpPr>
        <p:spPr>
          <a:xfrm>
            <a:off x="0" y="3573016"/>
            <a:ext cx="12188825" cy="328498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4/27/2019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="" xmlns:a16="http://schemas.microsoft.com/office/drawing/2014/main" id="{9C6F62FE-A218-4FF4-BF4B-A352B0436A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41" y="735871"/>
            <a:ext cx="10969943" cy="711081"/>
          </a:xfrm>
        </p:spPr>
        <p:txBody>
          <a:bodyPr lIns="0" rIns="0"/>
          <a:lstStyle>
            <a:lvl1pPr algn="ctr">
              <a:defRPr b="1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77DFC7F0-CE29-402B-AD65-76FC395728E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9600" y="1432173"/>
            <a:ext cx="10969625" cy="412651"/>
          </a:xfrm>
        </p:spPr>
        <p:txBody>
          <a:bodyPr lIns="0" rIns="0">
            <a:normAutofit/>
          </a:bodyPr>
          <a:lstStyle>
            <a:lvl1pPr marL="0" indent="0" algn="ctr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09494" indent="0">
              <a:buFontTx/>
              <a:buNone/>
              <a:defRPr/>
            </a:lvl2pPr>
            <a:lvl3pPr marL="1218986" indent="0">
              <a:buFontTx/>
              <a:buNone/>
              <a:defRPr/>
            </a:lvl3pPr>
            <a:lvl4pPr marL="1828480" indent="0">
              <a:buFontTx/>
              <a:buNone/>
              <a:defRPr/>
            </a:lvl4pPr>
            <a:lvl5pPr marL="2437973" indent="0"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355061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: Shape 18">
            <a:extLst>
              <a:ext uri="{FF2B5EF4-FFF2-40B4-BE49-F238E27FC236}">
                <a16:creationId xmlns="" xmlns:a16="http://schemas.microsoft.com/office/drawing/2014/main" id="{40072922-33C4-4B41-B07E-A2C165941FC0}"/>
              </a:ext>
            </a:extLst>
          </p:cNvPr>
          <p:cNvSpPr>
            <a:spLocks/>
          </p:cNvSpPr>
          <p:nvPr userDrawn="1"/>
        </p:nvSpPr>
        <p:spPr bwMode="auto">
          <a:xfrm>
            <a:off x="0" y="-3938"/>
            <a:ext cx="12188824" cy="6862478"/>
          </a:xfrm>
          <a:custGeom>
            <a:avLst/>
            <a:gdLst>
              <a:gd name="connsiteX0" fmla="*/ 9767862 w 12188824"/>
              <a:gd name="connsiteY0" fmla="*/ 3591325 h 6862478"/>
              <a:gd name="connsiteX1" fmla="*/ 9899546 w 12188824"/>
              <a:gd name="connsiteY1" fmla="*/ 3644748 h 6862478"/>
              <a:gd name="connsiteX2" fmla="*/ 9899546 w 12188824"/>
              <a:gd name="connsiteY2" fmla="*/ 3911859 h 6862478"/>
              <a:gd name="connsiteX3" fmla="*/ 9897839 w 12188824"/>
              <a:gd name="connsiteY3" fmla="*/ 3912978 h 6862478"/>
              <a:gd name="connsiteX4" fmla="*/ 9899211 w 12188824"/>
              <a:gd name="connsiteY4" fmla="*/ 3914350 h 6862478"/>
              <a:gd name="connsiteX5" fmla="*/ 6947176 w 12188824"/>
              <a:gd name="connsiteY5" fmla="*/ 6861937 h 6862478"/>
              <a:gd name="connsiteX6" fmla="*/ 6414587 w 12188824"/>
              <a:gd name="connsiteY6" fmla="*/ 6861937 h 6862478"/>
              <a:gd name="connsiteX7" fmla="*/ 9630137 w 12188824"/>
              <a:gd name="connsiteY7" fmla="*/ 3645275 h 6862478"/>
              <a:gd name="connsiteX8" fmla="*/ 9630905 w 12188824"/>
              <a:gd name="connsiteY8" fmla="*/ 3646043 h 6862478"/>
              <a:gd name="connsiteX9" fmla="*/ 9631715 w 12188824"/>
              <a:gd name="connsiteY9" fmla="*/ 3644748 h 6862478"/>
              <a:gd name="connsiteX10" fmla="*/ 9767862 w 12188824"/>
              <a:gd name="connsiteY10" fmla="*/ 3591325 h 6862478"/>
              <a:gd name="connsiteX11" fmla="*/ 4757494 w 12188824"/>
              <a:gd name="connsiteY11" fmla="*/ 1042910 h 6862478"/>
              <a:gd name="connsiteX12" fmla="*/ 5529879 w 12188824"/>
              <a:gd name="connsiteY12" fmla="*/ 1359067 h 6862478"/>
              <a:gd name="connsiteX13" fmla="*/ 5529879 w 12188824"/>
              <a:gd name="connsiteY13" fmla="*/ 2896807 h 6862478"/>
              <a:gd name="connsiteX14" fmla="*/ 5529674 w 12188824"/>
              <a:gd name="connsiteY14" fmla="*/ 2896992 h 6862478"/>
              <a:gd name="connsiteX15" fmla="*/ 5529736 w 12188824"/>
              <a:gd name="connsiteY15" fmla="*/ 2897055 h 6862478"/>
              <a:gd name="connsiteX16" fmla="*/ 1564312 w 12188824"/>
              <a:gd name="connsiteY16" fmla="*/ 6862478 h 6862478"/>
              <a:gd name="connsiteX17" fmla="*/ 0 w 12188824"/>
              <a:gd name="connsiteY17" fmla="*/ 6862478 h 6862478"/>
              <a:gd name="connsiteX18" fmla="*/ 0 w 12188824"/>
              <a:gd name="connsiteY18" fmla="*/ 5342325 h 6862478"/>
              <a:gd name="connsiteX19" fmla="*/ 3988160 w 12188824"/>
              <a:gd name="connsiteY19" fmla="*/ 1360788 h 6862478"/>
              <a:gd name="connsiteX20" fmla="*/ 3989570 w 12188824"/>
              <a:gd name="connsiteY20" fmla="*/ 1359067 h 6862478"/>
              <a:gd name="connsiteX21" fmla="*/ 4757494 w 12188824"/>
              <a:gd name="connsiteY21" fmla="*/ 1042910 h 6862478"/>
              <a:gd name="connsiteX22" fmla="*/ 3710411 w 12188824"/>
              <a:gd name="connsiteY22" fmla="*/ 0 h 6862478"/>
              <a:gd name="connsiteX23" fmla="*/ 4245830 w 12188824"/>
              <a:gd name="connsiteY23" fmla="*/ 0 h 6862478"/>
              <a:gd name="connsiteX24" fmla="*/ 588411 w 12188824"/>
              <a:gd name="connsiteY24" fmla="*/ 3645275 h 6862478"/>
              <a:gd name="connsiteX25" fmla="*/ 588200 w 12188824"/>
              <a:gd name="connsiteY25" fmla="*/ 3645059 h 6862478"/>
              <a:gd name="connsiteX26" fmla="*/ 527740 w 12188824"/>
              <a:gd name="connsiteY26" fmla="*/ 3684767 h 6862478"/>
              <a:gd name="connsiteX27" fmla="*/ 326868 w 12188824"/>
              <a:gd name="connsiteY27" fmla="*/ 3644701 h 6862478"/>
              <a:gd name="connsiteX28" fmla="*/ 326868 w 12188824"/>
              <a:gd name="connsiteY28" fmla="*/ 3377590 h 6862478"/>
              <a:gd name="connsiteX29" fmla="*/ 331357 w 12188824"/>
              <a:gd name="connsiteY29" fmla="*/ 3374641 h 6862478"/>
              <a:gd name="connsiteX30" fmla="*/ 9362881 w 12188824"/>
              <a:gd name="connsiteY30" fmla="*/ 0 h 6862478"/>
              <a:gd name="connsiteX31" fmla="*/ 11962512 w 12188824"/>
              <a:gd name="connsiteY31" fmla="*/ 0 h 6862478"/>
              <a:gd name="connsiteX32" fmla="*/ 11962512 w 12188824"/>
              <a:gd name="connsiteY32" fmla="*/ 0 h 6862478"/>
              <a:gd name="connsiteX33" fmla="*/ 12188824 w 12188824"/>
              <a:gd name="connsiteY33" fmla="*/ 0 h 6862478"/>
              <a:gd name="connsiteX34" fmla="*/ 12188824 w 12188824"/>
              <a:gd name="connsiteY34" fmla="*/ 279302 h 6862478"/>
              <a:gd name="connsiteX35" fmla="*/ 9215738 w 12188824"/>
              <a:gd name="connsiteY35" fmla="*/ 3246880 h 6862478"/>
              <a:gd name="connsiteX36" fmla="*/ 9210177 w 12188824"/>
              <a:gd name="connsiteY36" fmla="*/ 3253408 h 6862478"/>
              <a:gd name="connsiteX37" fmla="*/ 8764072 w 12188824"/>
              <a:gd name="connsiteY37" fmla="*/ 3253408 h 6862478"/>
              <a:gd name="connsiteX38" fmla="*/ 8737355 w 12188824"/>
              <a:gd name="connsiteY38" fmla="*/ 3220478 h 6862478"/>
              <a:gd name="connsiteX39" fmla="*/ 5093641 w 12188824"/>
              <a:gd name="connsiteY39" fmla="*/ 6858904 h 6862478"/>
              <a:gd name="connsiteX40" fmla="*/ 2494012 w 12188824"/>
              <a:gd name="connsiteY40" fmla="*/ 6858904 h 6862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2188824" h="6862478">
                <a:moveTo>
                  <a:pt x="9767862" y="3591325"/>
                </a:moveTo>
                <a:cubicBezTo>
                  <a:pt x="9816221" y="3591325"/>
                  <a:pt x="9863835" y="3609133"/>
                  <a:pt x="9899546" y="3644748"/>
                </a:cubicBezTo>
                <a:cubicBezTo>
                  <a:pt x="9970967" y="3721913"/>
                  <a:pt x="9970967" y="3840629"/>
                  <a:pt x="9899546" y="3911859"/>
                </a:cubicBezTo>
                <a:lnTo>
                  <a:pt x="9897839" y="3912978"/>
                </a:lnTo>
                <a:lnTo>
                  <a:pt x="9899211" y="3914350"/>
                </a:lnTo>
                <a:lnTo>
                  <a:pt x="6947176" y="6861937"/>
                </a:lnTo>
                <a:lnTo>
                  <a:pt x="6414587" y="6861937"/>
                </a:lnTo>
                <a:lnTo>
                  <a:pt x="9630137" y="3645275"/>
                </a:lnTo>
                <a:lnTo>
                  <a:pt x="9630905" y="3646043"/>
                </a:lnTo>
                <a:lnTo>
                  <a:pt x="9631715" y="3644748"/>
                </a:lnTo>
                <a:cubicBezTo>
                  <a:pt x="9670402" y="3609133"/>
                  <a:pt x="9719504" y="3591325"/>
                  <a:pt x="9767862" y="3591325"/>
                </a:cubicBezTo>
                <a:close/>
                <a:moveTo>
                  <a:pt x="4757494" y="1042910"/>
                </a:moveTo>
                <a:cubicBezTo>
                  <a:pt x="5036266" y="1042910"/>
                  <a:pt x="5315782" y="1148296"/>
                  <a:pt x="5529879" y="1359067"/>
                </a:cubicBezTo>
                <a:cubicBezTo>
                  <a:pt x="5958073" y="1786547"/>
                  <a:pt x="5958073" y="2475264"/>
                  <a:pt x="5529879" y="2896807"/>
                </a:cubicBezTo>
                <a:lnTo>
                  <a:pt x="5529674" y="2896992"/>
                </a:lnTo>
                <a:lnTo>
                  <a:pt x="5529736" y="2897055"/>
                </a:lnTo>
                <a:lnTo>
                  <a:pt x="1564312" y="6862478"/>
                </a:lnTo>
                <a:lnTo>
                  <a:pt x="0" y="6862478"/>
                </a:lnTo>
                <a:lnTo>
                  <a:pt x="0" y="5342325"/>
                </a:lnTo>
                <a:lnTo>
                  <a:pt x="3988160" y="1360788"/>
                </a:lnTo>
                <a:lnTo>
                  <a:pt x="3989570" y="1359067"/>
                </a:lnTo>
                <a:cubicBezTo>
                  <a:pt x="4200693" y="1148296"/>
                  <a:pt x="4478721" y="1042910"/>
                  <a:pt x="4757494" y="1042910"/>
                </a:cubicBezTo>
                <a:close/>
                <a:moveTo>
                  <a:pt x="3710411" y="0"/>
                </a:moveTo>
                <a:lnTo>
                  <a:pt x="4245830" y="0"/>
                </a:lnTo>
                <a:lnTo>
                  <a:pt x="588411" y="3645275"/>
                </a:lnTo>
                <a:lnTo>
                  <a:pt x="588200" y="3645059"/>
                </a:lnTo>
                <a:lnTo>
                  <a:pt x="527740" y="3684767"/>
                </a:lnTo>
                <a:cubicBezTo>
                  <a:pt x="460783" y="3711478"/>
                  <a:pt x="380433" y="3698123"/>
                  <a:pt x="326868" y="3644701"/>
                </a:cubicBezTo>
                <a:cubicBezTo>
                  <a:pt x="249494" y="3573471"/>
                  <a:pt x="249494" y="3454755"/>
                  <a:pt x="326868" y="3377590"/>
                </a:cubicBezTo>
                <a:lnTo>
                  <a:pt x="331357" y="3374641"/>
                </a:lnTo>
                <a:close/>
                <a:moveTo>
                  <a:pt x="9362881" y="0"/>
                </a:moveTo>
                <a:lnTo>
                  <a:pt x="11962512" y="0"/>
                </a:lnTo>
                <a:lnTo>
                  <a:pt x="11962512" y="0"/>
                </a:lnTo>
                <a:lnTo>
                  <a:pt x="12188824" y="0"/>
                </a:lnTo>
                <a:lnTo>
                  <a:pt x="12188824" y="279302"/>
                </a:lnTo>
                <a:lnTo>
                  <a:pt x="9215738" y="3246880"/>
                </a:lnTo>
                <a:lnTo>
                  <a:pt x="9210177" y="3253408"/>
                </a:lnTo>
                <a:cubicBezTo>
                  <a:pt x="9085267" y="3378117"/>
                  <a:pt x="8888981" y="3378117"/>
                  <a:pt x="8764072" y="3253408"/>
                </a:cubicBezTo>
                <a:lnTo>
                  <a:pt x="8737355" y="3220478"/>
                </a:lnTo>
                <a:lnTo>
                  <a:pt x="5093641" y="6858904"/>
                </a:lnTo>
                <a:lnTo>
                  <a:pt x="2494012" y="6858904"/>
                </a:lnTo>
                <a:close/>
              </a:path>
            </a:pathLst>
          </a:custGeom>
          <a:solidFill>
            <a:schemeClr val="accent1">
              <a:alpha val="2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06E5C63D-C7C9-4425-B5F5-CDC2151D9BE1}"/>
              </a:ext>
            </a:extLst>
          </p:cNvPr>
          <p:cNvSpPr/>
          <p:nvPr userDrawn="1"/>
        </p:nvSpPr>
        <p:spPr>
          <a:xfrm>
            <a:off x="0" y="3573016"/>
            <a:ext cx="12188825" cy="32849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4/27/2019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="" xmlns:a16="http://schemas.microsoft.com/office/drawing/2014/main" id="{9C6F62FE-A218-4FF4-BF4B-A352B0436A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41" y="274639"/>
            <a:ext cx="10969943" cy="711081"/>
          </a:xfrm>
        </p:spPr>
        <p:txBody>
          <a:bodyPr lIns="0" rIns="0"/>
          <a:lstStyle>
            <a:lvl1pPr>
              <a:defRPr b="1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181EF826-198D-4368-A76F-9E1DBEF4FFBE}"/>
              </a:ext>
            </a:extLst>
          </p:cNvPr>
          <p:cNvSpPr/>
          <p:nvPr userDrawn="1"/>
        </p:nvSpPr>
        <p:spPr>
          <a:xfrm>
            <a:off x="0" y="267419"/>
            <a:ext cx="333772" cy="73324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77DFC7F0-CE29-402B-AD65-76FC395728E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9600" y="970941"/>
            <a:ext cx="10969625" cy="412651"/>
          </a:xfrm>
        </p:spPr>
        <p:txBody>
          <a:bodyPr lIns="0" rIns="0">
            <a:norm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09494" indent="0">
              <a:buFontTx/>
              <a:buNone/>
              <a:defRPr/>
            </a:lvl2pPr>
            <a:lvl3pPr marL="1218986" indent="0">
              <a:buFontTx/>
              <a:buNone/>
              <a:defRPr/>
            </a:lvl3pPr>
            <a:lvl4pPr marL="1828480" indent="0">
              <a:buFontTx/>
              <a:buNone/>
              <a:defRPr/>
            </a:lvl4pPr>
            <a:lvl5pPr marL="2437973" indent="0"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  <a:endParaRPr lang="en-IN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D51E1A2C-83B3-4044-A99E-E73695BA6D8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080583" y="1700213"/>
            <a:ext cx="2498641" cy="1728787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 lang="en-IN"/>
          </a:p>
        </p:txBody>
      </p:sp>
      <p:sp>
        <p:nvSpPr>
          <p:cNvPr id="20" name="Picture Placeholder 2">
            <a:extLst>
              <a:ext uri="{FF2B5EF4-FFF2-40B4-BE49-F238E27FC236}">
                <a16:creationId xmlns="" xmlns:a16="http://schemas.microsoft.com/office/drawing/2014/main" id="{6B5483CB-2629-4B4B-B1D4-0AC4B7596B6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445003" y="1700213"/>
            <a:ext cx="2498641" cy="1728787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 lang="en-IN"/>
          </a:p>
        </p:txBody>
      </p:sp>
      <p:sp>
        <p:nvSpPr>
          <p:cNvPr id="21" name="Picture Placeholder 2">
            <a:extLst>
              <a:ext uri="{FF2B5EF4-FFF2-40B4-BE49-F238E27FC236}">
                <a16:creationId xmlns="" xmlns:a16="http://schemas.microsoft.com/office/drawing/2014/main" id="{F1D0B764-F38F-4B40-9632-5241D6EB003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809422" y="1700213"/>
            <a:ext cx="2498641" cy="1728787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020264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d Pro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="" xmlns:a16="http://schemas.microsoft.com/office/drawing/2014/main" id="{2D19CCD7-AB85-4AD6-9151-9EE71B428A6C}"/>
              </a:ext>
            </a:extLst>
          </p:cNvPr>
          <p:cNvSpPr>
            <a:spLocks/>
          </p:cNvSpPr>
          <p:nvPr userDrawn="1"/>
        </p:nvSpPr>
        <p:spPr bwMode="auto">
          <a:xfrm>
            <a:off x="0" y="-3938"/>
            <a:ext cx="12188824" cy="6862478"/>
          </a:xfrm>
          <a:custGeom>
            <a:avLst/>
            <a:gdLst>
              <a:gd name="connsiteX0" fmla="*/ 9767862 w 12188824"/>
              <a:gd name="connsiteY0" fmla="*/ 3591325 h 6862478"/>
              <a:gd name="connsiteX1" fmla="*/ 9899546 w 12188824"/>
              <a:gd name="connsiteY1" fmla="*/ 3644748 h 6862478"/>
              <a:gd name="connsiteX2" fmla="*/ 9899546 w 12188824"/>
              <a:gd name="connsiteY2" fmla="*/ 3911859 h 6862478"/>
              <a:gd name="connsiteX3" fmla="*/ 9897839 w 12188824"/>
              <a:gd name="connsiteY3" fmla="*/ 3912978 h 6862478"/>
              <a:gd name="connsiteX4" fmla="*/ 9899211 w 12188824"/>
              <a:gd name="connsiteY4" fmla="*/ 3914350 h 6862478"/>
              <a:gd name="connsiteX5" fmla="*/ 6947176 w 12188824"/>
              <a:gd name="connsiteY5" fmla="*/ 6861937 h 6862478"/>
              <a:gd name="connsiteX6" fmla="*/ 6414587 w 12188824"/>
              <a:gd name="connsiteY6" fmla="*/ 6861937 h 6862478"/>
              <a:gd name="connsiteX7" fmla="*/ 9630137 w 12188824"/>
              <a:gd name="connsiteY7" fmla="*/ 3645275 h 6862478"/>
              <a:gd name="connsiteX8" fmla="*/ 9630905 w 12188824"/>
              <a:gd name="connsiteY8" fmla="*/ 3646043 h 6862478"/>
              <a:gd name="connsiteX9" fmla="*/ 9631715 w 12188824"/>
              <a:gd name="connsiteY9" fmla="*/ 3644748 h 6862478"/>
              <a:gd name="connsiteX10" fmla="*/ 9767862 w 12188824"/>
              <a:gd name="connsiteY10" fmla="*/ 3591325 h 6862478"/>
              <a:gd name="connsiteX11" fmla="*/ 4757494 w 12188824"/>
              <a:gd name="connsiteY11" fmla="*/ 1042910 h 6862478"/>
              <a:gd name="connsiteX12" fmla="*/ 5529879 w 12188824"/>
              <a:gd name="connsiteY12" fmla="*/ 1359067 h 6862478"/>
              <a:gd name="connsiteX13" fmla="*/ 5529879 w 12188824"/>
              <a:gd name="connsiteY13" fmla="*/ 2896807 h 6862478"/>
              <a:gd name="connsiteX14" fmla="*/ 5529674 w 12188824"/>
              <a:gd name="connsiteY14" fmla="*/ 2896992 h 6862478"/>
              <a:gd name="connsiteX15" fmla="*/ 5529736 w 12188824"/>
              <a:gd name="connsiteY15" fmla="*/ 2897055 h 6862478"/>
              <a:gd name="connsiteX16" fmla="*/ 1564312 w 12188824"/>
              <a:gd name="connsiteY16" fmla="*/ 6862478 h 6862478"/>
              <a:gd name="connsiteX17" fmla="*/ 0 w 12188824"/>
              <a:gd name="connsiteY17" fmla="*/ 6862478 h 6862478"/>
              <a:gd name="connsiteX18" fmla="*/ 0 w 12188824"/>
              <a:gd name="connsiteY18" fmla="*/ 5342325 h 6862478"/>
              <a:gd name="connsiteX19" fmla="*/ 3988160 w 12188824"/>
              <a:gd name="connsiteY19" fmla="*/ 1360788 h 6862478"/>
              <a:gd name="connsiteX20" fmla="*/ 3989570 w 12188824"/>
              <a:gd name="connsiteY20" fmla="*/ 1359067 h 6862478"/>
              <a:gd name="connsiteX21" fmla="*/ 4757494 w 12188824"/>
              <a:gd name="connsiteY21" fmla="*/ 1042910 h 6862478"/>
              <a:gd name="connsiteX22" fmla="*/ 3710411 w 12188824"/>
              <a:gd name="connsiteY22" fmla="*/ 0 h 6862478"/>
              <a:gd name="connsiteX23" fmla="*/ 4245830 w 12188824"/>
              <a:gd name="connsiteY23" fmla="*/ 0 h 6862478"/>
              <a:gd name="connsiteX24" fmla="*/ 588411 w 12188824"/>
              <a:gd name="connsiteY24" fmla="*/ 3645275 h 6862478"/>
              <a:gd name="connsiteX25" fmla="*/ 588200 w 12188824"/>
              <a:gd name="connsiteY25" fmla="*/ 3645059 h 6862478"/>
              <a:gd name="connsiteX26" fmla="*/ 527740 w 12188824"/>
              <a:gd name="connsiteY26" fmla="*/ 3684767 h 6862478"/>
              <a:gd name="connsiteX27" fmla="*/ 326868 w 12188824"/>
              <a:gd name="connsiteY27" fmla="*/ 3644701 h 6862478"/>
              <a:gd name="connsiteX28" fmla="*/ 326868 w 12188824"/>
              <a:gd name="connsiteY28" fmla="*/ 3377590 h 6862478"/>
              <a:gd name="connsiteX29" fmla="*/ 331357 w 12188824"/>
              <a:gd name="connsiteY29" fmla="*/ 3374641 h 6862478"/>
              <a:gd name="connsiteX30" fmla="*/ 9362881 w 12188824"/>
              <a:gd name="connsiteY30" fmla="*/ 0 h 6862478"/>
              <a:gd name="connsiteX31" fmla="*/ 11962512 w 12188824"/>
              <a:gd name="connsiteY31" fmla="*/ 0 h 6862478"/>
              <a:gd name="connsiteX32" fmla="*/ 11962512 w 12188824"/>
              <a:gd name="connsiteY32" fmla="*/ 0 h 6862478"/>
              <a:gd name="connsiteX33" fmla="*/ 12188824 w 12188824"/>
              <a:gd name="connsiteY33" fmla="*/ 0 h 6862478"/>
              <a:gd name="connsiteX34" fmla="*/ 12188824 w 12188824"/>
              <a:gd name="connsiteY34" fmla="*/ 279302 h 6862478"/>
              <a:gd name="connsiteX35" fmla="*/ 9215738 w 12188824"/>
              <a:gd name="connsiteY35" fmla="*/ 3246880 h 6862478"/>
              <a:gd name="connsiteX36" fmla="*/ 9210177 w 12188824"/>
              <a:gd name="connsiteY36" fmla="*/ 3253408 h 6862478"/>
              <a:gd name="connsiteX37" fmla="*/ 8764072 w 12188824"/>
              <a:gd name="connsiteY37" fmla="*/ 3253408 h 6862478"/>
              <a:gd name="connsiteX38" fmla="*/ 8737355 w 12188824"/>
              <a:gd name="connsiteY38" fmla="*/ 3220478 h 6862478"/>
              <a:gd name="connsiteX39" fmla="*/ 5093641 w 12188824"/>
              <a:gd name="connsiteY39" fmla="*/ 6858904 h 6862478"/>
              <a:gd name="connsiteX40" fmla="*/ 2494012 w 12188824"/>
              <a:gd name="connsiteY40" fmla="*/ 6858904 h 6862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2188824" h="6862478">
                <a:moveTo>
                  <a:pt x="9767862" y="3591325"/>
                </a:moveTo>
                <a:cubicBezTo>
                  <a:pt x="9816221" y="3591325"/>
                  <a:pt x="9863835" y="3609133"/>
                  <a:pt x="9899546" y="3644748"/>
                </a:cubicBezTo>
                <a:cubicBezTo>
                  <a:pt x="9970967" y="3721913"/>
                  <a:pt x="9970967" y="3840629"/>
                  <a:pt x="9899546" y="3911859"/>
                </a:cubicBezTo>
                <a:lnTo>
                  <a:pt x="9897839" y="3912978"/>
                </a:lnTo>
                <a:lnTo>
                  <a:pt x="9899211" y="3914350"/>
                </a:lnTo>
                <a:lnTo>
                  <a:pt x="6947176" y="6861937"/>
                </a:lnTo>
                <a:lnTo>
                  <a:pt x="6414587" y="6861937"/>
                </a:lnTo>
                <a:lnTo>
                  <a:pt x="9630137" y="3645275"/>
                </a:lnTo>
                <a:lnTo>
                  <a:pt x="9630905" y="3646043"/>
                </a:lnTo>
                <a:lnTo>
                  <a:pt x="9631715" y="3644748"/>
                </a:lnTo>
                <a:cubicBezTo>
                  <a:pt x="9670402" y="3609133"/>
                  <a:pt x="9719504" y="3591325"/>
                  <a:pt x="9767862" y="3591325"/>
                </a:cubicBezTo>
                <a:close/>
                <a:moveTo>
                  <a:pt x="4757494" y="1042910"/>
                </a:moveTo>
                <a:cubicBezTo>
                  <a:pt x="5036266" y="1042910"/>
                  <a:pt x="5315782" y="1148296"/>
                  <a:pt x="5529879" y="1359067"/>
                </a:cubicBezTo>
                <a:cubicBezTo>
                  <a:pt x="5958073" y="1786547"/>
                  <a:pt x="5958073" y="2475264"/>
                  <a:pt x="5529879" y="2896807"/>
                </a:cubicBezTo>
                <a:lnTo>
                  <a:pt x="5529674" y="2896992"/>
                </a:lnTo>
                <a:lnTo>
                  <a:pt x="5529736" y="2897055"/>
                </a:lnTo>
                <a:lnTo>
                  <a:pt x="1564312" y="6862478"/>
                </a:lnTo>
                <a:lnTo>
                  <a:pt x="0" y="6862478"/>
                </a:lnTo>
                <a:lnTo>
                  <a:pt x="0" y="5342325"/>
                </a:lnTo>
                <a:lnTo>
                  <a:pt x="3988160" y="1360788"/>
                </a:lnTo>
                <a:lnTo>
                  <a:pt x="3989570" y="1359067"/>
                </a:lnTo>
                <a:cubicBezTo>
                  <a:pt x="4200693" y="1148296"/>
                  <a:pt x="4478721" y="1042910"/>
                  <a:pt x="4757494" y="1042910"/>
                </a:cubicBezTo>
                <a:close/>
                <a:moveTo>
                  <a:pt x="3710411" y="0"/>
                </a:moveTo>
                <a:lnTo>
                  <a:pt x="4245830" y="0"/>
                </a:lnTo>
                <a:lnTo>
                  <a:pt x="588411" y="3645275"/>
                </a:lnTo>
                <a:lnTo>
                  <a:pt x="588200" y="3645059"/>
                </a:lnTo>
                <a:lnTo>
                  <a:pt x="527740" y="3684767"/>
                </a:lnTo>
                <a:cubicBezTo>
                  <a:pt x="460783" y="3711478"/>
                  <a:pt x="380433" y="3698123"/>
                  <a:pt x="326868" y="3644701"/>
                </a:cubicBezTo>
                <a:cubicBezTo>
                  <a:pt x="249494" y="3573471"/>
                  <a:pt x="249494" y="3454755"/>
                  <a:pt x="326868" y="3377590"/>
                </a:cubicBezTo>
                <a:lnTo>
                  <a:pt x="331357" y="3374641"/>
                </a:lnTo>
                <a:close/>
                <a:moveTo>
                  <a:pt x="9362881" y="0"/>
                </a:moveTo>
                <a:lnTo>
                  <a:pt x="11962512" y="0"/>
                </a:lnTo>
                <a:lnTo>
                  <a:pt x="11962512" y="0"/>
                </a:lnTo>
                <a:lnTo>
                  <a:pt x="12188824" y="0"/>
                </a:lnTo>
                <a:lnTo>
                  <a:pt x="12188824" y="279302"/>
                </a:lnTo>
                <a:lnTo>
                  <a:pt x="9215738" y="3246880"/>
                </a:lnTo>
                <a:lnTo>
                  <a:pt x="9210177" y="3253408"/>
                </a:lnTo>
                <a:cubicBezTo>
                  <a:pt x="9085267" y="3378117"/>
                  <a:pt x="8888981" y="3378117"/>
                  <a:pt x="8764072" y="3253408"/>
                </a:cubicBezTo>
                <a:lnTo>
                  <a:pt x="8737355" y="3220478"/>
                </a:lnTo>
                <a:lnTo>
                  <a:pt x="5093641" y="6858904"/>
                </a:lnTo>
                <a:lnTo>
                  <a:pt x="2494012" y="6858904"/>
                </a:lnTo>
                <a:close/>
              </a:path>
            </a:pathLst>
          </a:custGeom>
          <a:solidFill>
            <a:schemeClr val="accent1">
              <a:alpha val="2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4/27/2019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="" xmlns:a16="http://schemas.microsoft.com/office/drawing/2014/main" id="{9C6F62FE-A218-4FF4-BF4B-A352B0436A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41" y="274639"/>
            <a:ext cx="10969943" cy="711081"/>
          </a:xfrm>
        </p:spPr>
        <p:txBody>
          <a:bodyPr lIns="0" rIns="0"/>
          <a:lstStyle>
            <a:lvl1pPr>
              <a:defRPr b="1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181EF826-198D-4368-A76F-9E1DBEF4FFBE}"/>
              </a:ext>
            </a:extLst>
          </p:cNvPr>
          <p:cNvSpPr/>
          <p:nvPr userDrawn="1"/>
        </p:nvSpPr>
        <p:spPr>
          <a:xfrm>
            <a:off x="0" y="267419"/>
            <a:ext cx="333772" cy="73324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77DFC7F0-CE29-402B-AD65-76FC395728E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9600" y="970941"/>
            <a:ext cx="10969625" cy="412651"/>
          </a:xfrm>
        </p:spPr>
        <p:txBody>
          <a:bodyPr lIns="0" rIns="0">
            <a:norm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09494" indent="0">
              <a:buFontTx/>
              <a:buNone/>
              <a:defRPr/>
            </a:lvl2pPr>
            <a:lvl3pPr marL="1218986" indent="0">
              <a:buFontTx/>
              <a:buNone/>
              <a:defRPr/>
            </a:lvl3pPr>
            <a:lvl4pPr marL="1828480" indent="0">
              <a:buFontTx/>
              <a:buNone/>
              <a:defRPr/>
            </a:lvl4pPr>
            <a:lvl5pPr marL="2437973" indent="0"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  <a:endParaRPr lang="en-IN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3657E366-AA36-4EA9-A94C-3FF4A02D967C}"/>
              </a:ext>
            </a:extLst>
          </p:cNvPr>
          <p:cNvSpPr>
            <a:spLocks noGrp="1"/>
          </p:cNvSpPr>
          <p:nvPr userDrawn="1">
            <p:ph type="pic" sz="quarter" idx="14"/>
          </p:nvPr>
        </p:nvSpPr>
        <p:spPr>
          <a:xfrm>
            <a:off x="598312" y="1701356"/>
            <a:ext cx="2483556" cy="187166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 lang="en-IN" dirty="0"/>
          </a:p>
        </p:txBody>
      </p:sp>
      <p:sp>
        <p:nvSpPr>
          <p:cNvPr id="27" name="Picture Placeholder 2">
            <a:extLst>
              <a:ext uri="{FF2B5EF4-FFF2-40B4-BE49-F238E27FC236}">
                <a16:creationId xmlns="" xmlns:a16="http://schemas.microsoft.com/office/drawing/2014/main" id="{437DC947-2998-43CA-B59E-37442782D446}"/>
              </a:ext>
            </a:extLst>
          </p:cNvPr>
          <p:cNvSpPr>
            <a:spLocks noGrp="1"/>
          </p:cNvSpPr>
          <p:nvPr userDrawn="1">
            <p:ph type="pic" sz="quarter" idx="15"/>
          </p:nvPr>
        </p:nvSpPr>
        <p:spPr>
          <a:xfrm>
            <a:off x="3428957" y="1701356"/>
            <a:ext cx="2484988" cy="187166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 lang="en-IN" dirty="0"/>
          </a:p>
        </p:txBody>
      </p:sp>
      <p:sp>
        <p:nvSpPr>
          <p:cNvPr id="34" name="Picture Placeholder 2">
            <a:extLst>
              <a:ext uri="{FF2B5EF4-FFF2-40B4-BE49-F238E27FC236}">
                <a16:creationId xmlns="" xmlns:a16="http://schemas.microsoft.com/office/drawing/2014/main" id="{1900B230-BD75-4B1F-90C4-CE41EBE6D32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39891" y="1701356"/>
            <a:ext cx="2510788" cy="187166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 lang="en-IN" dirty="0"/>
          </a:p>
        </p:txBody>
      </p:sp>
      <p:sp>
        <p:nvSpPr>
          <p:cNvPr id="35" name="Picture Placeholder 2">
            <a:extLst>
              <a:ext uri="{FF2B5EF4-FFF2-40B4-BE49-F238E27FC236}">
                <a16:creationId xmlns="" xmlns:a16="http://schemas.microsoft.com/office/drawing/2014/main" id="{6EA71213-0238-4B27-92EB-BD1C4F27B11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062114" y="1701356"/>
            <a:ext cx="2510788" cy="187166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180694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: Shape 13">
            <a:extLst>
              <a:ext uri="{FF2B5EF4-FFF2-40B4-BE49-F238E27FC236}">
                <a16:creationId xmlns="" xmlns:a16="http://schemas.microsoft.com/office/drawing/2014/main" id="{C403490C-C0DD-4983-B376-EA874F04B364}"/>
              </a:ext>
            </a:extLst>
          </p:cNvPr>
          <p:cNvSpPr>
            <a:spLocks/>
          </p:cNvSpPr>
          <p:nvPr userDrawn="1"/>
        </p:nvSpPr>
        <p:spPr bwMode="auto">
          <a:xfrm>
            <a:off x="0" y="-3938"/>
            <a:ext cx="12188824" cy="6862478"/>
          </a:xfrm>
          <a:custGeom>
            <a:avLst/>
            <a:gdLst>
              <a:gd name="connsiteX0" fmla="*/ 9767862 w 12188824"/>
              <a:gd name="connsiteY0" fmla="*/ 3591325 h 6862478"/>
              <a:gd name="connsiteX1" fmla="*/ 9899546 w 12188824"/>
              <a:gd name="connsiteY1" fmla="*/ 3644748 h 6862478"/>
              <a:gd name="connsiteX2" fmla="*/ 9899546 w 12188824"/>
              <a:gd name="connsiteY2" fmla="*/ 3911859 h 6862478"/>
              <a:gd name="connsiteX3" fmla="*/ 9897839 w 12188824"/>
              <a:gd name="connsiteY3" fmla="*/ 3912978 h 6862478"/>
              <a:gd name="connsiteX4" fmla="*/ 9899211 w 12188824"/>
              <a:gd name="connsiteY4" fmla="*/ 3914350 h 6862478"/>
              <a:gd name="connsiteX5" fmla="*/ 6947176 w 12188824"/>
              <a:gd name="connsiteY5" fmla="*/ 6861937 h 6862478"/>
              <a:gd name="connsiteX6" fmla="*/ 6414587 w 12188824"/>
              <a:gd name="connsiteY6" fmla="*/ 6861937 h 6862478"/>
              <a:gd name="connsiteX7" fmla="*/ 9630137 w 12188824"/>
              <a:gd name="connsiteY7" fmla="*/ 3645275 h 6862478"/>
              <a:gd name="connsiteX8" fmla="*/ 9630905 w 12188824"/>
              <a:gd name="connsiteY8" fmla="*/ 3646043 h 6862478"/>
              <a:gd name="connsiteX9" fmla="*/ 9631715 w 12188824"/>
              <a:gd name="connsiteY9" fmla="*/ 3644748 h 6862478"/>
              <a:gd name="connsiteX10" fmla="*/ 9767862 w 12188824"/>
              <a:gd name="connsiteY10" fmla="*/ 3591325 h 6862478"/>
              <a:gd name="connsiteX11" fmla="*/ 4757494 w 12188824"/>
              <a:gd name="connsiteY11" fmla="*/ 1042910 h 6862478"/>
              <a:gd name="connsiteX12" fmla="*/ 5529879 w 12188824"/>
              <a:gd name="connsiteY12" fmla="*/ 1359067 h 6862478"/>
              <a:gd name="connsiteX13" fmla="*/ 5529879 w 12188824"/>
              <a:gd name="connsiteY13" fmla="*/ 2896807 h 6862478"/>
              <a:gd name="connsiteX14" fmla="*/ 5529674 w 12188824"/>
              <a:gd name="connsiteY14" fmla="*/ 2896992 h 6862478"/>
              <a:gd name="connsiteX15" fmla="*/ 5529736 w 12188824"/>
              <a:gd name="connsiteY15" fmla="*/ 2897055 h 6862478"/>
              <a:gd name="connsiteX16" fmla="*/ 1564312 w 12188824"/>
              <a:gd name="connsiteY16" fmla="*/ 6862478 h 6862478"/>
              <a:gd name="connsiteX17" fmla="*/ 0 w 12188824"/>
              <a:gd name="connsiteY17" fmla="*/ 6862478 h 6862478"/>
              <a:gd name="connsiteX18" fmla="*/ 0 w 12188824"/>
              <a:gd name="connsiteY18" fmla="*/ 5342325 h 6862478"/>
              <a:gd name="connsiteX19" fmla="*/ 3988160 w 12188824"/>
              <a:gd name="connsiteY19" fmla="*/ 1360788 h 6862478"/>
              <a:gd name="connsiteX20" fmla="*/ 3989570 w 12188824"/>
              <a:gd name="connsiteY20" fmla="*/ 1359067 h 6862478"/>
              <a:gd name="connsiteX21" fmla="*/ 4757494 w 12188824"/>
              <a:gd name="connsiteY21" fmla="*/ 1042910 h 6862478"/>
              <a:gd name="connsiteX22" fmla="*/ 3710411 w 12188824"/>
              <a:gd name="connsiteY22" fmla="*/ 0 h 6862478"/>
              <a:gd name="connsiteX23" fmla="*/ 4245830 w 12188824"/>
              <a:gd name="connsiteY23" fmla="*/ 0 h 6862478"/>
              <a:gd name="connsiteX24" fmla="*/ 588411 w 12188824"/>
              <a:gd name="connsiteY24" fmla="*/ 3645275 h 6862478"/>
              <a:gd name="connsiteX25" fmla="*/ 588200 w 12188824"/>
              <a:gd name="connsiteY25" fmla="*/ 3645059 h 6862478"/>
              <a:gd name="connsiteX26" fmla="*/ 527740 w 12188824"/>
              <a:gd name="connsiteY26" fmla="*/ 3684767 h 6862478"/>
              <a:gd name="connsiteX27" fmla="*/ 326868 w 12188824"/>
              <a:gd name="connsiteY27" fmla="*/ 3644701 h 6862478"/>
              <a:gd name="connsiteX28" fmla="*/ 326868 w 12188824"/>
              <a:gd name="connsiteY28" fmla="*/ 3377590 h 6862478"/>
              <a:gd name="connsiteX29" fmla="*/ 331357 w 12188824"/>
              <a:gd name="connsiteY29" fmla="*/ 3374641 h 6862478"/>
              <a:gd name="connsiteX30" fmla="*/ 9362881 w 12188824"/>
              <a:gd name="connsiteY30" fmla="*/ 0 h 6862478"/>
              <a:gd name="connsiteX31" fmla="*/ 11962512 w 12188824"/>
              <a:gd name="connsiteY31" fmla="*/ 0 h 6862478"/>
              <a:gd name="connsiteX32" fmla="*/ 11962512 w 12188824"/>
              <a:gd name="connsiteY32" fmla="*/ 0 h 6862478"/>
              <a:gd name="connsiteX33" fmla="*/ 12188824 w 12188824"/>
              <a:gd name="connsiteY33" fmla="*/ 0 h 6862478"/>
              <a:gd name="connsiteX34" fmla="*/ 12188824 w 12188824"/>
              <a:gd name="connsiteY34" fmla="*/ 279302 h 6862478"/>
              <a:gd name="connsiteX35" fmla="*/ 9215738 w 12188824"/>
              <a:gd name="connsiteY35" fmla="*/ 3246880 h 6862478"/>
              <a:gd name="connsiteX36" fmla="*/ 9210177 w 12188824"/>
              <a:gd name="connsiteY36" fmla="*/ 3253408 h 6862478"/>
              <a:gd name="connsiteX37" fmla="*/ 8764072 w 12188824"/>
              <a:gd name="connsiteY37" fmla="*/ 3253408 h 6862478"/>
              <a:gd name="connsiteX38" fmla="*/ 8737355 w 12188824"/>
              <a:gd name="connsiteY38" fmla="*/ 3220478 h 6862478"/>
              <a:gd name="connsiteX39" fmla="*/ 5093641 w 12188824"/>
              <a:gd name="connsiteY39" fmla="*/ 6858904 h 6862478"/>
              <a:gd name="connsiteX40" fmla="*/ 2494012 w 12188824"/>
              <a:gd name="connsiteY40" fmla="*/ 6858904 h 6862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2188824" h="6862478">
                <a:moveTo>
                  <a:pt x="9767862" y="3591325"/>
                </a:moveTo>
                <a:cubicBezTo>
                  <a:pt x="9816221" y="3591325"/>
                  <a:pt x="9863835" y="3609133"/>
                  <a:pt x="9899546" y="3644748"/>
                </a:cubicBezTo>
                <a:cubicBezTo>
                  <a:pt x="9970967" y="3721913"/>
                  <a:pt x="9970967" y="3840629"/>
                  <a:pt x="9899546" y="3911859"/>
                </a:cubicBezTo>
                <a:lnTo>
                  <a:pt x="9897839" y="3912978"/>
                </a:lnTo>
                <a:lnTo>
                  <a:pt x="9899211" y="3914350"/>
                </a:lnTo>
                <a:lnTo>
                  <a:pt x="6947176" y="6861937"/>
                </a:lnTo>
                <a:lnTo>
                  <a:pt x="6414587" y="6861937"/>
                </a:lnTo>
                <a:lnTo>
                  <a:pt x="9630137" y="3645275"/>
                </a:lnTo>
                <a:lnTo>
                  <a:pt x="9630905" y="3646043"/>
                </a:lnTo>
                <a:lnTo>
                  <a:pt x="9631715" y="3644748"/>
                </a:lnTo>
                <a:cubicBezTo>
                  <a:pt x="9670402" y="3609133"/>
                  <a:pt x="9719504" y="3591325"/>
                  <a:pt x="9767862" y="3591325"/>
                </a:cubicBezTo>
                <a:close/>
                <a:moveTo>
                  <a:pt x="4757494" y="1042910"/>
                </a:moveTo>
                <a:cubicBezTo>
                  <a:pt x="5036266" y="1042910"/>
                  <a:pt x="5315782" y="1148296"/>
                  <a:pt x="5529879" y="1359067"/>
                </a:cubicBezTo>
                <a:cubicBezTo>
                  <a:pt x="5958073" y="1786547"/>
                  <a:pt x="5958073" y="2475264"/>
                  <a:pt x="5529879" y="2896807"/>
                </a:cubicBezTo>
                <a:lnTo>
                  <a:pt x="5529674" y="2896992"/>
                </a:lnTo>
                <a:lnTo>
                  <a:pt x="5529736" y="2897055"/>
                </a:lnTo>
                <a:lnTo>
                  <a:pt x="1564312" y="6862478"/>
                </a:lnTo>
                <a:lnTo>
                  <a:pt x="0" y="6862478"/>
                </a:lnTo>
                <a:lnTo>
                  <a:pt x="0" y="5342325"/>
                </a:lnTo>
                <a:lnTo>
                  <a:pt x="3988160" y="1360788"/>
                </a:lnTo>
                <a:lnTo>
                  <a:pt x="3989570" y="1359067"/>
                </a:lnTo>
                <a:cubicBezTo>
                  <a:pt x="4200693" y="1148296"/>
                  <a:pt x="4478721" y="1042910"/>
                  <a:pt x="4757494" y="1042910"/>
                </a:cubicBezTo>
                <a:close/>
                <a:moveTo>
                  <a:pt x="3710411" y="0"/>
                </a:moveTo>
                <a:lnTo>
                  <a:pt x="4245830" y="0"/>
                </a:lnTo>
                <a:lnTo>
                  <a:pt x="588411" y="3645275"/>
                </a:lnTo>
                <a:lnTo>
                  <a:pt x="588200" y="3645059"/>
                </a:lnTo>
                <a:lnTo>
                  <a:pt x="527740" y="3684767"/>
                </a:lnTo>
                <a:cubicBezTo>
                  <a:pt x="460783" y="3711478"/>
                  <a:pt x="380433" y="3698123"/>
                  <a:pt x="326868" y="3644701"/>
                </a:cubicBezTo>
                <a:cubicBezTo>
                  <a:pt x="249494" y="3573471"/>
                  <a:pt x="249494" y="3454755"/>
                  <a:pt x="326868" y="3377590"/>
                </a:cubicBezTo>
                <a:lnTo>
                  <a:pt x="331357" y="3374641"/>
                </a:lnTo>
                <a:close/>
                <a:moveTo>
                  <a:pt x="9362881" y="0"/>
                </a:moveTo>
                <a:lnTo>
                  <a:pt x="11962512" y="0"/>
                </a:lnTo>
                <a:lnTo>
                  <a:pt x="11962512" y="0"/>
                </a:lnTo>
                <a:lnTo>
                  <a:pt x="12188824" y="0"/>
                </a:lnTo>
                <a:lnTo>
                  <a:pt x="12188824" y="279302"/>
                </a:lnTo>
                <a:lnTo>
                  <a:pt x="9215738" y="3246880"/>
                </a:lnTo>
                <a:lnTo>
                  <a:pt x="9210177" y="3253408"/>
                </a:lnTo>
                <a:cubicBezTo>
                  <a:pt x="9085267" y="3378117"/>
                  <a:pt x="8888981" y="3378117"/>
                  <a:pt x="8764072" y="3253408"/>
                </a:cubicBezTo>
                <a:lnTo>
                  <a:pt x="8737355" y="3220478"/>
                </a:lnTo>
                <a:lnTo>
                  <a:pt x="5093641" y="6858904"/>
                </a:lnTo>
                <a:lnTo>
                  <a:pt x="2494012" y="6858904"/>
                </a:lnTo>
                <a:close/>
              </a:path>
            </a:pathLst>
          </a:custGeom>
          <a:solidFill>
            <a:schemeClr val="accent1">
              <a:alpha val="2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4/27/2019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="" xmlns:a16="http://schemas.microsoft.com/office/drawing/2014/main" id="{9C6F62FE-A218-4FF4-BF4B-A352B0436A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41" y="274639"/>
            <a:ext cx="10969943" cy="711081"/>
          </a:xfrm>
        </p:spPr>
        <p:txBody>
          <a:bodyPr lIns="0" rIns="0"/>
          <a:lstStyle>
            <a:lvl1pPr>
              <a:defRPr b="1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181EF826-198D-4368-A76F-9E1DBEF4FFBE}"/>
              </a:ext>
            </a:extLst>
          </p:cNvPr>
          <p:cNvSpPr/>
          <p:nvPr userDrawn="1"/>
        </p:nvSpPr>
        <p:spPr>
          <a:xfrm>
            <a:off x="0" y="267419"/>
            <a:ext cx="333772" cy="73324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77DFC7F0-CE29-402B-AD65-76FC395728E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9600" y="970941"/>
            <a:ext cx="10969625" cy="412651"/>
          </a:xfrm>
        </p:spPr>
        <p:txBody>
          <a:bodyPr lIns="0" rIns="0">
            <a:norm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09494" indent="0">
              <a:buFontTx/>
              <a:buNone/>
              <a:defRPr/>
            </a:lvl2pPr>
            <a:lvl3pPr marL="1218986" indent="0">
              <a:buFontTx/>
              <a:buNone/>
              <a:defRPr/>
            </a:lvl3pPr>
            <a:lvl4pPr marL="1828480" indent="0">
              <a:buFontTx/>
              <a:buNone/>
              <a:defRPr/>
            </a:lvl4pPr>
            <a:lvl5pPr marL="2437973" indent="0"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  <a:endParaRPr lang="en-IN" dirty="0"/>
          </a:p>
        </p:txBody>
      </p:sp>
      <p:sp>
        <p:nvSpPr>
          <p:cNvPr id="2" name="Oval 1">
            <a:extLst>
              <a:ext uri="{FF2B5EF4-FFF2-40B4-BE49-F238E27FC236}">
                <a16:creationId xmlns="" xmlns:a16="http://schemas.microsoft.com/office/drawing/2014/main" id="{D2FBF3A1-F236-4469-979F-4258324891A0}"/>
              </a:ext>
            </a:extLst>
          </p:cNvPr>
          <p:cNvSpPr/>
          <p:nvPr userDrawn="1"/>
        </p:nvSpPr>
        <p:spPr>
          <a:xfrm>
            <a:off x="5179911" y="1988840"/>
            <a:ext cx="1829002" cy="1829002"/>
          </a:xfrm>
          <a:prstGeom prst="ellipse">
            <a:avLst/>
          </a:prstGeom>
          <a:solidFill>
            <a:schemeClr val="accent1"/>
          </a:solidFill>
          <a:ln w="571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Oval 18">
            <a:extLst>
              <a:ext uri="{FF2B5EF4-FFF2-40B4-BE49-F238E27FC236}">
                <a16:creationId xmlns="" xmlns:a16="http://schemas.microsoft.com/office/drawing/2014/main" id="{5CF5E000-422C-46F8-A195-B56047F387FB}"/>
              </a:ext>
            </a:extLst>
          </p:cNvPr>
          <p:cNvSpPr/>
          <p:nvPr userDrawn="1"/>
        </p:nvSpPr>
        <p:spPr>
          <a:xfrm>
            <a:off x="5179911" y="3991643"/>
            <a:ext cx="1829002" cy="1829002"/>
          </a:xfrm>
          <a:prstGeom prst="ellipse">
            <a:avLst/>
          </a:prstGeom>
          <a:solidFill>
            <a:schemeClr val="accent1"/>
          </a:solidFill>
          <a:ln w="571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Picture Placeholder 19">
            <a:extLst>
              <a:ext uri="{FF2B5EF4-FFF2-40B4-BE49-F238E27FC236}">
                <a16:creationId xmlns="" xmlns:a16="http://schemas.microsoft.com/office/drawing/2014/main" id="{8B4ED220-3D5A-42B3-A950-15ECEBA58E8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251488" y="2290996"/>
            <a:ext cx="1223963" cy="122555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 lang="en-IN" dirty="0"/>
          </a:p>
        </p:txBody>
      </p:sp>
      <p:sp>
        <p:nvSpPr>
          <p:cNvPr id="22" name="Picture Placeholder 19">
            <a:extLst>
              <a:ext uri="{FF2B5EF4-FFF2-40B4-BE49-F238E27FC236}">
                <a16:creationId xmlns="" xmlns:a16="http://schemas.microsoft.com/office/drawing/2014/main" id="{9FEA6652-3D1F-43EE-B32C-FB752362A0D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692847" y="2290996"/>
            <a:ext cx="1223963" cy="122555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 lang="en-IN" dirty="0"/>
          </a:p>
        </p:txBody>
      </p:sp>
      <p:sp>
        <p:nvSpPr>
          <p:cNvPr id="23" name="Picture Placeholder 19">
            <a:extLst>
              <a:ext uri="{FF2B5EF4-FFF2-40B4-BE49-F238E27FC236}">
                <a16:creationId xmlns="" xmlns:a16="http://schemas.microsoft.com/office/drawing/2014/main" id="{4C7D7BA5-A821-45C6-A829-C61F00A8CC1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251488" y="4306228"/>
            <a:ext cx="1223963" cy="122555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 lang="en-IN" dirty="0"/>
          </a:p>
        </p:txBody>
      </p:sp>
      <p:sp>
        <p:nvSpPr>
          <p:cNvPr id="24" name="Picture Placeholder 19">
            <a:extLst>
              <a:ext uri="{FF2B5EF4-FFF2-40B4-BE49-F238E27FC236}">
                <a16:creationId xmlns="" xmlns:a16="http://schemas.microsoft.com/office/drawing/2014/main" id="{B4FF7CDE-8CFB-4605-8C59-25CCE0EA6D8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692847" y="4306228"/>
            <a:ext cx="1223963" cy="122555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397251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="" xmlns:a16="http://schemas.microsoft.com/office/drawing/2014/main" id="{62448AEA-8FD6-461E-AC3D-1FD529D4B582}"/>
              </a:ext>
            </a:extLst>
          </p:cNvPr>
          <p:cNvSpPr>
            <a:spLocks/>
          </p:cNvSpPr>
          <p:nvPr userDrawn="1"/>
        </p:nvSpPr>
        <p:spPr bwMode="auto">
          <a:xfrm>
            <a:off x="0" y="-3938"/>
            <a:ext cx="12188824" cy="6862478"/>
          </a:xfrm>
          <a:custGeom>
            <a:avLst/>
            <a:gdLst>
              <a:gd name="connsiteX0" fmla="*/ 9767862 w 12188824"/>
              <a:gd name="connsiteY0" fmla="*/ 3591325 h 6862478"/>
              <a:gd name="connsiteX1" fmla="*/ 9899546 w 12188824"/>
              <a:gd name="connsiteY1" fmla="*/ 3644748 h 6862478"/>
              <a:gd name="connsiteX2" fmla="*/ 9899546 w 12188824"/>
              <a:gd name="connsiteY2" fmla="*/ 3911859 h 6862478"/>
              <a:gd name="connsiteX3" fmla="*/ 9897839 w 12188824"/>
              <a:gd name="connsiteY3" fmla="*/ 3912978 h 6862478"/>
              <a:gd name="connsiteX4" fmla="*/ 9899211 w 12188824"/>
              <a:gd name="connsiteY4" fmla="*/ 3914350 h 6862478"/>
              <a:gd name="connsiteX5" fmla="*/ 6947176 w 12188824"/>
              <a:gd name="connsiteY5" fmla="*/ 6861937 h 6862478"/>
              <a:gd name="connsiteX6" fmla="*/ 6414587 w 12188824"/>
              <a:gd name="connsiteY6" fmla="*/ 6861937 h 6862478"/>
              <a:gd name="connsiteX7" fmla="*/ 9630137 w 12188824"/>
              <a:gd name="connsiteY7" fmla="*/ 3645275 h 6862478"/>
              <a:gd name="connsiteX8" fmla="*/ 9630905 w 12188824"/>
              <a:gd name="connsiteY8" fmla="*/ 3646043 h 6862478"/>
              <a:gd name="connsiteX9" fmla="*/ 9631715 w 12188824"/>
              <a:gd name="connsiteY9" fmla="*/ 3644748 h 6862478"/>
              <a:gd name="connsiteX10" fmla="*/ 9767862 w 12188824"/>
              <a:gd name="connsiteY10" fmla="*/ 3591325 h 6862478"/>
              <a:gd name="connsiteX11" fmla="*/ 4757494 w 12188824"/>
              <a:gd name="connsiteY11" fmla="*/ 1042910 h 6862478"/>
              <a:gd name="connsiteX12" fmla="*/ 5529879 w 12188824"/>
              <a:gd name="connsiteY12" fmla="*/ 1359067 h 6862478"/>
              <a:gd name="connsiteX13" fmla="*/ 5529879 w 12188824"/>
              <a:gd name="connsiteY13" fmla="*/ 2896807 h 6862478"/>
              <a:gd name="connsiteX14" fmla="*/ 5529674 w 12188824"/>
              <a:gd name="connsiteY14" fmla="*/ 2896992 h 6862478"/>
              <a:gd name="connsiteX15" fmla="*/ 5529736 w 12188824"/>
              <a:gd name="connsiteY15" fmla="*/ 2897055 h 6862478"/>
              <a:gd name="connsiteX16" fmla="*/ 1564312 w 12188824"/>
              <a:gd name="connsiteY16" fmla="*/ 6862478 h 6862478"/>
              <a:gd name="connsiteX17" fmla="*/ 0 w 12188824"/>
              <a:gd name="connsiteY17" fmla="*/ 6862478 h 6862478"/>
              <a:gd name="connsiteX18" fmla="*/ 0 w 12188824"/>
              <a:gd name="connsiteY18" fmla="*/ 5342325 h 6862478"/>
              <a:gd name="connsiteX19" fmla="*/ 3988160 w 12188824"/>
              <a:gd name="connsiteY19" fmla="*/ 1360788 h 6862478"/>
              <a:gd name="connsiteX20" fmla="*/ 3989570 w 12188824"/>
              <a:gd name="connsiteY20" fmla="*/ 1359067 h 6862478"/>
              <a:gd name="connsiteX21" fmla="*/ 4757494 w 12188824"/>
              <a:gd name="connsiteY21" fmla="*/ 1042910 h 6862478"/>
              <a:gd name="connsiteX22" fmla="*/ 3710411 w 12188824"/>
              <a:gd name="connsiteY22" fmla="*/ 0 h 6862478"/>
              <a:gd name="connsiteX23" fmla="*/ 4245830 w 12188824"/>
              <a:gd name="connsiteY23" fmla="*/ 0 h 6862478"/>
              <a:gd name="connsiteX24" fmla="*/ 588411 w 12188824"/>
              <a:gd name="connsiteY24" fmla="*/ 3645275 h 6862478"/>
              <a:gd name="connsiteX25" fmla="*/ 588200 w 12188824"/>
              <a:gd name="connsiteY25" fmla="*/ 3645059 h 6862478"/>
              <a:gd name="connsiteX26" fmla="*/ 527740 w 12188824"/>
              <a:gd name="connsiteY26" fmla="*/ 3684767 h 6862478"/>
              <a:gd name="connsiteX27" fmla="*/ 326868 w 12188824"/>
              <a:gd name="connsiteY27" fmla="*/ 3644701 h 6862478"/>
              <a:gd name="connsiteX28" fmla="*/ 326868 w 12188824"/>
              <a:gd name="connsiteY28" fmla="*/ 3377590 h 6862478"/>
              <a:gd name="connsiteX29" fmla="*/ 331357 w 12188824"/>
              <a:gd name="connsiteY29" fmla="*/ 3374641 h 6862478"/>
              <a:gd name="connsiteX30" fmla="*/ 9362881 w 12188824"/>
              <a:gd name="connsiteY30" fmla="*/ 0 h 6862478"/>
              <a:gd name="connsiteX31" fmla="*/ 11962512 w 12188824"/>
              <a:gd name="connsiteY31" fmla="*/ 0 h 6862478"/>
              <a:gd name="connsiteX32" fmla="*/ 11962512 w 12188824"/>
              <a:gd name="connsiteY32" fmla="*/ 0 h 6862478"/>
              <a:gd name="connsiteX33" fmla="*/ 12188824 w 12188824"/>
              <a:gd name="connsiteY33" fmla="*/ 0 h 6862478"/>
              <a:gd name="connsiteX34" fmla="*/ 12188824 w 12188824"/>
              <a:gd name="connsiteY34" fmla="*/ 279302 h 6862478"/>
              <a:gd name="connsiteX35" fmla="*/ 9215738 w 12188824"/>
              <a:gd name="connsiteY35" fmla="*/ 3246880 h 6862478"/>
              <a:gd name="connsiteX36" fmla="*/ 9210177 w 12188824"/>
              <a:gd name="connsiteY36" fmla="*/ 3253408 h 6862478"/>
              <a:gd name="connsiteX37" fmla="*/ 8764072 w 12188824"/>
              <a:gd name="connsiteY37" fmla="*/ 3253408 h 6862478"/>
              <a:gd name="connsiteX38" fmla="*/ 8737355 w 12188824"/>
              <a:gd name="connsiteY38" fmla="*/ 3220478 h 6862478"/>
              <a:gd name="connsiteX39" fmla="*/ 5093641 w 12188824"/>
              <a:gd name="connsiteY39" fmla="*/ 6858904 h 6862478"/>
              <a:gd name="connsiteX40" fmla="*/ 2494012 w 12188824"/>
              <a:gd name="connsiteY40" fmla="*/ 6858904 h 6862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2188824" h="6862478">
                <a:moveTo>
                  <a:pt x="9767862" y="3591325"/>
                </a:moveTo>
                <a:cubicBezTo>
                  <a:pt x="9816221" y="3591325"/>
                  <a:pt x="9863835" y="3609133"/>
                  <a:pt x="9899546" y="3644748"/>
                </a:cubicBezTo>
                <a:cubicBezTo>
                  <a:pt x="9970967" y="3721913"/>
                  <a:pt x="9970967" y="3840629"/>
                  <a:pt x="9899546" y="3911859"/>
                </a:cubicBezTo>
                <a:lnTo>
                  <a:pt x="9897839" y="3912978"/>
                </a:lnTo>
                <a:lnTo>
                  <a:pt x="9899211" y="3914350"/>
                </a:lnTo>
                <a:lnTo>
                  <a:pt x="6947176" y="6861937"/>
                </a:lnTo>
                <a:lnTo>
                  <a:pt x="6414587" y="6861937"/>
                </a:lnTo>
                <a:lnTo>
                  <a:pt x="9630137" y="3645275"/>
                </a:lnTo>
                <a:lnTo>
                  <a:pt x="9630905" y="3646043"/>
                </a:lnTo>
                <a:lnTo>
                  <a:pt x="9631715" y="3644748"/>
                </a:lnTo>
                <a:cubicBezTo>
                  <a:pt x="9670402" y="3609133"/>
                  <a:pt x="9719504" y="3591325"/>
                  <a:pt x="9767862" y="3591325"/>
                </a:cubicBezTo>
                <a:close/>
                <a:moveTo>
                  <a:pt x="4757494" y="1042910"/>
                </a:moveTo>
                <a:cubicBezTo>
                  <a:pt x="5036266" y="1042910"/>
                  <a:pt x="5315782" y="1148296"/>
                  <a:pt x="5529879" y="1359067"/>
                </a:cubicBezTo>
                <a:cubicBezTo>
                  <a:pt x="5958073" y="1786547"/>
                  <a:pt x="5958073" y="2475264"/>
                  <a:pt x="5529879" y="2896807"/>
                </a:cubicBezTo>
                <a:lnTo>
                  <a:pt x="5529674" y="2896992"/>
                </a:lnTo>
                <a:lnTo>
                  <a:pt x="5529736" y="2897055"/>
                </a:lnTo>
                <a:lnTo>
                  <a:pt x="1564312" y="6862478"/>
                </a:lnTo>
                <a:lnTo>
                  <a:pt x="0" y="6862478"/>
                </a:lnTo>
                <a:lnTo>
                  <a:pt x="0" y="5342325"/>
                </a:lnTo>
                <a:lnTo>
                  <a:pt x="3988160" y="1360788"/>
                </a:lnTo>
                <a:lnTo>
                  <a:pt x="3989570" y="1359067"/>
                </a:lnTo>
                <a:cubicBezTo>
                  <a:pt x="4200693" y="1148296"/>
                  <a:pt x="4478721" y="1042910"/>
                  <a:pt x="4757494" y="1042910"/>
                </a:cubicBezTo>
                <a:close/>
                <a:moveTo>
                  <a:pt x="3710411" y="0"/>
                </a:moveTo>
                <a:lnTo>
                  <a:pt x="4245830" y="0"/>
                </a:lnTo>
                <a:lnTo>
                  <a:pt x="588411" y="3645275"/>
                </a:lnTo>
                <a:lnTo>
                  <a:pt x="588200" y="3645059"/>
                </a:lnTo>
                <a:lnTo>
                  <a:pt x="527740" y="3684767"/>
                </a:lnTo>
                <a:cubicBezTo>
                  <a:pt x="460783" y="3711478"/>
                  <a:pt x="380433" y="3698123"/>
                  <a:pt x="326868" y="3644701"/>
                </a:cubicBezTo>
                <a:cubicBezTo>
                  <a:pt x="249494" y="3573471"/>
                  <a:pt x="249494" y="3454755"/>
                  <a:pt x="326868" y="3377590"/>
                </a:cubicBezTo>
                <a:lnTo>
                  <a:pt x="331357" y="3374641"/>
                </a:lnTo>
                <a:close/>
                <a:moveTo>
                  <a:pt x="9362881" y="0"/>
                </a:moveTo>
                <a:lnTo>
                  <a:pt x="11962512" y="0"/>
                </a:lnTo>
                <a:lnTo>
                  <a:pt x="11962512" y="0"/>
                </a:lnTo>
                <a:lnTo>
                  <a:pt x="12188824" y="0"/>
                </a:lnTo>
                <a:lnTo>
                  <a:pt x="12188824" y="279302"/>
                </a:lnTo>
                <a:lnTo>
                  <a:pt x="9215738" y="3246880"/>
                </a:lnTo>
                <a:lnTo>
                  <a:pt x="9210177" y="3253408"/>
                </a:lnTo>
                <a:cubicBezTo>
                  <a:pt x="9085267" y="3378117"/>
                  <a:pt x="8888981" y="3378117"/>
                  <a:pt x="8764072" y="3253408"/>
                </a:cubicBezTo>
                <a:lnTo>
                  <a:pt x="8737355" y="3220478"/>
                </a:lnTo>
                <a:lnTo>
                  <a:pt x="5093641" y="6858904"/>
                </a:lnTo>
                <a:lnTo>
                  <a:pt x="2494012" y="6858904"/>
                </a:lnTo>
                <a:close/>
              </a:path>
            </a:pathLst>
          </a:custGeom>
          <a:solidFill>
            <a:schemeClr val="accent1">
              <a:alpha val="2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4/27/2019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D0AD1238-EC5A-403E-B5C2-D1E0B7D52754}"/>
              </a:ext>
            </a:extLst>
          </p:cNvPr>
          <p:cNvSpPr>
            <a:spLocks noGrp="1"/>
          </p:cNvSpPr>
          <p:nvPr userDrawn="1">
            <p:ph type="body" sz="quarter" idx="13"/>
          </p:nvPr>
        </p:nvSpPr>
        <p:spPr>
          <a:xfrm>
            <a:off x="5086350" y="551082"/>
            <a:ext cx="6499225" cy="605452"/>
          </a:xfr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3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  <a:endParaRPr lang="en-IN" dirty="0"/>
          </a:p>
        </p:txBody>
      </p:sp>
      <p:sp>
        <p:nvSpPr>
          <p:cNvPr id="33" name="Text Placeholder 12">
            <a:extLst>
              <a:ext uri="{FF2B5EF4-FFF2-40B4-BE49-F238E27FC236}">
                <a16:creationId xmlns="" xmlns:a16="http://schemas.microsoft.com/office/drawing/2014/main" id="{2CA630E1-973F-4371-95DA-3F964B9B52B4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5086350" y="1100699"/>
            <a:ext cx="6499225" cy="515421"/>
          </a:xfrm>
        </p:spPr>
        <p:txBody>
          <a:bodyPr lIns="0" rIns="0">
            <a:noAutofit/>
          </a:bodyPr>
          <a:lstStyle>
            <a:lvl1pPr marL="0" indent="0">
              <a:buFontTx/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  <a:endParaRPr lang="en-IN" dirty="0"/>
          </a:p>
        </p:txBody>
      </p:sp>
      <p:sp>
        <p:nvSpPr>
          <p:cNvPr id="37" name="Picture Placeholder 36">
            <a:extLst>
              <a:ext uri="{FF2B5EF4-FFF2-40B4-BE49-F238E27FC236}">
                <a16:creationId xmlns="" xmlns:a16="http://schemas.microsoft.com/office/drawing/2014/main" id="{9F20B0CB-EAF3-49FB-A486-CE4A0226D75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086300" y="3573016"/>
            <a:ext cx="2134783" cy="1872206"/>
          </a:xfrm>
          <a:custGeom>
            <a:avLst/>
            <a:gdLst>
              <a:gd name="connsiteX0" fmla="*/ 0 w 2134783"/>
              <a:gd name="connsiteY0" fmla="*/ 0 h 1872206"/>
              <a:gd name="connsiteX1" fmla="*/ 2134783 w 2134783"/>
              <a:gd name="connsiteY1" fmla="*/ 0 h 1872206"/>
              <a:gd name="connsiteX2" fmla="*/ 2134783 w 2134783"/>
              <a:gd name="connsiteY2" fmla="*/ 1872206 h 1872206"/>
              <a:gd name="connsiteX3" fmla="*/ 0 w 2134783"/>
              <a:gd name="connsiteY3" fmla="*/ 1872206 h 1872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34783" h="1872206">
                <a:moveTo>
                  <a:pt x="0" y="0"/>
                </a:moveTo>
                <a:lnTo>
                  <a:pt x="2134783" y="0"/>
                </a:lnTo>
                <a:lnTo>
                  <a:pt x="2134783" y="1872206"/>
                </a:lnTo>
                <a:lnTo>
                  <a:pt x="0" y="187220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endParaRPr lang="en-IN"/>
          </a:p>
        </p:txBody>
      </p:sp>
      <p:sp>
        <p:nvSpPr>
          <p:cNvPr id="38" name="Picture Placeholder 37">
            <a:extLst>
              <a:ext uri="{FF2B5EF4-FFF2-40B4-BE49-F238E27FC236}">
                <a16:creationId xmlns="" xmlns:a16="http://schemas.microsoft.com/office/drawing/2014/main" id="{66DBDB99-159D-4BCC-922C-8731F776C71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268766" y="3573016"/>
            <a:ext cx="2134783" cy="1872206"/>
          </a:xfrm>
          <a:custGeom>
            <a:avLst/>
            <a:gdLst>
              <a:gd name="connsiteX0" fmla="*/ 0 w 2134783"/>
              <a:gd name="connsiteY0" fmla="*/ 0 h 1872206"/>
              <a:gd name="connsiteX1" fmla="*/ 2134783 w 2134783"/>
              <a:gd name="connsiteY1" fmla="*/ 0 h 1872206"/>
              <a:gd name="connsiteX2" fmla="*/ 2134783 w 2134783"/>
              <a:gd name="connsiteY2" fmla="*/ 1872206 h 1872206"/>
              <a:gd name="connsiteX3" fmla="*/ 0 w 2134783"/>
              <a:gd name="connsiteY3" fmla="*/ 1872206 h 1872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34783" h="1872206">
                <a:moveTo>
                  <a:pt x="0" y="0"/>
                </a:moveTo>
                <a:lnTo>
                  <a:pt x="2134783" y="0"/>
                </a:lnTo>
                <a:lnTo>
                  <a:pt x="2134783" y="1872206"/>
                </a:lnTo>
                <a:lnTo>
                  <a:pt x="0" y="187220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39" name="Picture Placeholder 38">
            <a:extLst>
              <a:ext uri="{FF2B5EF4-FFF2-40B4-BE49-F238E27FC236}">
                <a16:creationId xmlns="" xmlns:a16="http://schemas.microsoft.com/office/drawing/2014/main" id="{1CFA485B-3C79-4711-AEFD-6EA48A1BA97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451232" y="3573016"/>
            <a:ext cx="2134783" cy="1872206"/>
          </a:xfrm>
          <a:custGeom>
            <a:avLst/>
            <a:gdLst>
              <a:gd name="connsiteX0" fmla="*/ 0 w 2134783"/>
              <a:gd name="connsiteY0" fmla="*/ 0 h 1872206"/>
              <a:gd name="connsiteX1" fmla="*/ 2134783 w 2134783"/>
              <a:gd name="connsiteY1" fmla="*/ 0 h 1872206"/>
              <a:gd name="connsiteX2" fmla="*/ 2134783 w 2134783"/>
              <a:gd name="connsiteY2" fmla="*/ 1872206 h 1872206"/>
              <a:gd name="connsiteX3" fmla="*/ 0 w 2134783"/>
              <a:gd name="connsiteY3" fmla="*/ 1872206 h 1872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34783" h="1872206">
                <a:moveTo>
                  <a:pt x="0" y="0"/>
                </a:moveTo>
                <a:lnTo>
                  <a:pt x="2134783" y="0"/>
                </a:lnTo>
                <a:lnTo>
                  <a:pt x="2134783" y="1872206"/>
                </a:lnTo>
                <a:lnTo>
                  <a:pt x="0" y="187220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008014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all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="" xmlns:a16="http://schemas.microsoft.com/office/drawing/2014/main" id="{C23F811D-E035-477F-BC73-6FB5409854F4}"/>
              </a:ext>
            </a:extLst>
          </p:cNvPr>
          <p:cNvSpPr>
            <a:spLocks/>
          </p:cNvSpPr>
          <p:nvPr userDrawn="1"/>
        </p:nvSpPr>
        <p:spPr bwMode="auto">
          <a:xfrm>
            <a:off x="0" y="-3938"/>
            <a:ext cx="12188824" cy="6862478"/>
          </a:xfrm>
          <a:custGeom>
            <a:avLst/>
            <a:gdLst>
              <a:gd name="connsiteX0" fmla="*/ 9767862 w 12188824"/>
              <a:gd name="connsiteY0" fmla="*/ 3591325 h 6862478"/>
              <a:gd name="connsiteX1" fmla="*/ 9899546 w 12188824"/>
              <a:gd name="connsiteY1" fmla="*/ 3644748 h 6862478"/>
              <a:gd name="connsiteX2" fmla="*/ 9899546 w 12188824"/>
              <a:gd name="connsiteY2" fmla="*/ 3911859 h 6862478"/>
              <a:gd name="connsiteX3" fmla="*/ 9897839 w 12188824"/>
              <a:gd name="connsiteY3" fmla="*/ 3912978 h 6862478"/>
              <a:gd name="connsiteX4" fmla="*/ 9899211 w 12188824"/>
              <a:gd name="connsiteY4" fmla="*/ 3914350 h 6862478"/>
              <a:gd name="connsiteX5" fmla="*/ 6947176 w 12188824"/>
              <a:gd name="connsiteY5" fmla="*/ 6861937 h 6862478"/>
              <a:gd name="connsiteX6" fmla="*/ 6414587 w 12188824"/>
              <a:gd name="connsiteY6" fmla="*/ 6861937 h 6862478"/>
              <a:gd name="connsiteX7" fmla="*/ 9630137 w 12188824"/>
              <a:gd name="connsiteY7" fmla="*/ 3645275 h 6862478"/>
              <a:gd name="connsiteX8" fmla="*/ 9630905 w 12188824"/>
              <a:gd name="connsiteY8" fmla="*/ 3646043 h 6862478"/>
              <a:gd name="connsiteX9" fmla="*/ 9631715 w 12188824"/>
              <a:gd name="connsiteY9" fmla="*/ 3644748 h 6862478"/>
              <a:gd name="connsiteX10" fmla="*/ 9767862 w 12188824"/>
              <a:gd name="connsiteY10" fmla="*/ 3591325 h 6862478"/>
              <a:gd name="connsiteX11" fmla="*/ 4757494 w 12188824"/>
              <a:gd name="connsiteY11" fmla="*/ 1042910 h 6862478"/>
              <a:gd name="connsiteX12" fmla="*/ 5529879 w 12188824"/>
              <a:gd name="connsiteY12" fmla="*/ 1359067 h 6862478"/>
              <a:gd name="connsiteX13" fmla="*/ 5529879 w 12188824"/>
              <a:gd name="connsiteY13" fmla="*/ 2896807 h 6862478"/>
              <a:gd name="connsiteX14" fmla="*/ 5529674 w 12188824"/>
              <a:gd name="connsiteY14" fmla="*/ 2896992 h 6862478"/>
              <a:gd name="connsiteX15" fmla="*/ 5529736 w 12188824"/>
              <a:gd name="connsiteY15" fmla="*/ 2897055 h 6862478"/>
              <a:gd name="connsiteX16" fmla="*/ 1564312 w 12188824"/>
              <a:gd name="connsiteY16" fmla="*/ 6862478 h 6862478"/>
              <a:gd name="connsiteX17" fmla="*/ 0 w 12188824"/>
              <a:gd name="connsiteY17" fmla="*/ 6862478 h 6862478"/>
              <a:gd name="connsiteX18" fmla="*/ 0 w 12188824"/>
              <a:gd name="connsiteY18" fmla="*/ 5342325 h 6862478"/>
              <a:gd name="connsiteX19" fmla="*/ 3988160 w 12188824"/>
              <a:gd name="connsiteY19" fmla="*/ 1360788 h 6862478"/>
              <a:gd name="connsiteX20" fmla="*/ 3989570 w 12188824"/>
              <a:gd name="connsiteY20" fmla="*/ 1359067 h 6862478"/>
              <a:gd name="connsiteX21" fmla="*/ 4757494 w 12188824"/>
              <a:gd name="connsiteY21" fmla="*/ 1042910 h 6862478"/>
              <a:gd name="connsiteX22" fmla="*/ 3710411 w 12188824"/>
              <a:gd name="connsiteY22" fmla="*/ 0 h 6862478"/>
              <a:gd name="connsiteX23" fmla="*/ 4245830 w 12188824"/>
              <a:gd name="connsiteY23" fmla="*/ 0 h 6862478"/>
              <a:gd name="connsiteX24" fmla="*/ 588411 w 12188824"/>
              <a:gd name="connsiteY24" fmla="*/ 3645275 h 6862478"/>
              <a:gd name="connsiteX25" fmla="*/ 588200 w 12188824"/>
              <a:gd name="connsiteY25" fmla="*/ 3645059 h 6862478"/>
              <a:gd name="connsiteX26" fmla="*/ 527740 w 12188824"/>
              <a:gd name="connsiteY26" fmla="*/ 3684767 h 6862478"/>
              <a:gd name="connsiteX27" fmla="*/ 326868 w 12188824"/>
              <a:gd name="connsiteY27" fmla="*/ 3644701 h 6862478"/>
              <a:gd name="connsiteX28" fmla="*/ 326868 w 12188824"/>
              <a:gd name="connsiteY28" fmla="*/ 3377590 h 6862478"/>
              <a:gd name="connsiteX29" fmla="*/ 331357 w 12188824"/>
              <a:gd name="connsiteY29" fmla="*/ 3374641 h 6862478"/>
              <a:gd name="connsiteX30" fmla="*/ 9362881 w 12188824"/>
              <a:gd name="connsiteY30" fmla="*/ 0 h 6862478"/>
              <a:gd name="connsiteX31" fmla="*/ 11962512 w 12188824"/>
              <a:gd name="connsiteY31" fmla="*/ 0 h 6862478"/>
              <a:gd name="connsiteX32" fmla="*/ 11962512 w 12188824"/>
              <a:gd name="connsiteY32" fmla="*/ 0 h 6862478"/>
              <a:gd name="connsiteX33" fmla="*/ 12188824 w 12188824"/>
              <a:gd name="connsiteY33" fmla="*/ 0 h 6862478"/>
              <a:gd name="connsiteX34" fmla="*/ 12188824 w 12188824"/>
              <a:gd name="connsiteY34" fmla="*/ 279302 h 6862478"/>
              <a:gd name="connsiteX35" fmla="*/ 9215738 w 12188824"/>
              <a:gd name="connsiteY35" fmla="*/ 3246880 h 6862478"/>
              <a:gd name="connsiteX36" fmla="*/ 9210177 w 12188824"/>
              <a:gd name="connsiteY36" fmla="*/ 3253408 h 6862478"/>
              <a:gd name="connsiteX37" fmla="*/ 8764072 w 12188824"/>
              <a:gd name="connsiteY37" fmla="*/ 3253408 h 6862478"/>
              <a:gd name="connsiteX38" fmla="*/ 8737355 w 12188824"/>
              <a:gd name="connsiteY38" fmla="*/ 3220478 h 6862478"/>
              <a:gd name="connsiteX39" fmla="*/ 5093641 w 12188824"/>
              <a:gd name="connsiteY39" fmla="*/ 6858904 h 6862478"/>
              <a:gd name="connsiteX40" fmla="*/ 2494012 w 12188824"/>
              <a:gd name="connsiteY40" fmla="*/ 6858904 h 6862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2188824" h="6862478">
                <a:moveTo>
                  <a:pt x="9767862" y="3591325"/>
                </a:moveTo>
                <a:cubicBezTo>
                  <a:pt x="9816221" y="3591325"/>
                  <a:pt x="9863835" y="3609133"/>
                  <a:pt x="9899546" y="3644748"/>
                </a:cubicBezTo>
                <a:cubicBezTo>
                  <a:pt x="9970967" y="3721913"/>
                  <a:pt x="9970967" y="3840629"/>
                  <a:pt x="9899546" y="3911859"/>
                </a:cubicBezTo>
                <a:lnTo>
                  <a:pt x="9897839" y="3912978"/>
                </a:lnTo>
                <a:lnTo>
                  <a:pt x="9899211" y="3914350"/>
                </a:lnTo>
                <a:lnTo>
                  <a:pt x="6947176" y="6861937"/>
                </a:lnTo>
                <a:lnTo>
                  <a:pt x="6414587" y="6861937"/>
                </a:lnTo>
                <a:lnTo>
                  <a:pt x="9630137" y="3645275"/>
                </a:lnTo>
                <a:lnTo>
                  <a:pt x="9630905" y="3646043"/>
                </a:lnTo>
                <a:lnTo>
                  <a:pt x="9631715" y="3644748"/>
                </a:lnTo>
                <a:cubicBezTo>
                  <a:pt x="9670402" y="3609133"/>
                  <a:pt x="9719504" y="3591325"/>
                  <a:pt x="9767862" y="3591325"/>
                </a:cubicBezTo>
                <a:close/>
                <a:moveTo>
                  <a:pt x="4757494" y="1042910"/>
                </a:moveTo>
                <a:cubicBezTo>
                  <a:pt x="5036266" y="1042910"/>
                  <a:pt x="5315782" y="1148296"/>
                  <a:pt x="5529879" y="1359067"/>
                </a:cubicBezTo>
                <a:cubicBezTo>
                  <a:pt x="5958073" y="1786547"/>
                  <a:pt x="5958073" y="2475264"/>
                  <a:pt x="5529879" y="2896807"/>
                </a:cubicBezTo>
                <a:lnTo>
                  <a:pt x="5529674" y="2896992"/>
                </a:lnTo>
                <a:lnTo>
                  <a:pt x="5529736" y="2897055"/>
                </a:lnTo>
                <a:lnTo>
                  <a:pt x="1564312" y="6862478"/>
                </a:lnTo>
                <a:lnTo>
                  <a:pt x="0" y="6862478"/>
                </a:lnTo>
                <a:lnTo>
                  <a:pt x="0" y="5342325"/>
                </a:lnTo>
                <a:lnTo>
                  <a:pt x="3988160" y="1360788"/>
                </a:lnTo>
                <a:lnTo>
                  <a:pt x="3989570" y="1359067"/>
                </a:lnTo>
                <a:cubicBezTo>
                  <a:pt x="4200693" y="1148296"/>
                  <a:pt x="4478721" y="1042910"/>
                  <a:pt x="4757494" y="1042910"/>
                </a:cubicBezTo>
                <a:close/>
                <a:moveTo>
                  <a:pt x="3710411" y="0"/>
                </a:moveTo>
                <a:lnTo>
                  <a:pt x="4245830" y="0"/>
                </a:lnTo>
                <a:lnTo>
                  <a:pt x="588411" y="3645275"/>
                </a:lnTo>
                <a:lnTo>
                  <a:pt x="588200" y="3645059"/>
                </a:lnTo>
                <a:lnTo>
                  <a:pt x="527740" y="3684767"/>
                </a:lnTo>
                <a:cubicBezTo>
                  <a:pt x="460783" y="3711478"/>
                  <a:pt x="380433" y="3698123"/>
                  <a:pt x="326868" y="3644701"/>
                </a:cubicBezTo>
                <a:cubicBezTo>
                  <a:pt x="249494" y="3573471"/>
                  <a:pt x="249494" y="3454755"/>
                  <a:pt x="326868" y="3377590"/>
                </a:cubicBezTo>
                <a:lnTo>
                  <a:pt x="331357" y="3374641"/>
                </a:lnTo>
                <a:close/>
                <a:moveTo>
                  <a:pt x="9362881" y="0"/>
                </a:moveTo>
                <a:lnTo>
                  <a:pt x="11962512" y="0"/>
                </a:lnTo>
                <a:lnTo>
                  <a:pt x="11962512" y="0"/>
                </a:lnTo>
                <a:lnTo>
                  <a:pt x="12188824" y="0"/>
                </a:lnTo>
                <a:lnTo>
                  <a:pt x="12188824" y="279302"/>
                </a:lnTo>
                <a:lnTo>
                  <a:pt x="9215738" y="3246880"/>
                </a:lnTo>
                <a:lnTo>
                  <a:pt x="9210177" y="3253408"/>
                </a:lnTo>
                <a:cubicBezTo>
                  <a:pt x="9085267" y="3378117"/>
                  <a:pt x="8888981" y="3378117"/>
                  <a:pt x="8764072" y="3253408"/>
                </a:cubicBezTo>
                <a:lnTo>
                  <a:pt x="8737355" y="3220478"/>
                </a:lnTo>
                <a:lnTo>
                  <a:pt x="5093641" y="6858904"/>
                </a:lnTo>
                <a:lnTo>
                  <a:pt x="2494012" y="6858904"/>
                </a:lnTo>
                <a:close/>
              </a:path>
            </a:pathLst>
          </a:custGeom>
          <a:solidFill>
            <a:schemeClr val="accent1">
              <a:alpha val="2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4/27/2019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10" name="Text Placeholder 12">
            <a:extLst>
              <a:ext uri="{FF2B5EF4-FFF2-40B4-BE49-F238E27FC236}">
                <a16:creationId xmlns="" xmlns:a16="http://schemas.microsoft.com/office/drawing/2014/main" id="{C60448AE-CEA2-438A-AA77-6DBCFE448D9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086350" y="551082"/>
            <a:ext cx="6499225" cy="605452"/>
          </a:xfr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3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  <a:endParaRPr lang="en-IN" dirty="0"/>
          </a:p>
        </p:txBody>
      </p:sp>
      <p:sp>
        <p:nvSpPr>
          <p:cNvPr id="11" name="Text Placeholder 12">
            <a:extLst>
              <a:ext uri="{FF2B5EF4-FFF2-40B4-BE49-F238E27FC236}">
                <a16:creationId xmlns="" xmlns:a16="http://schemas.microsoft.com/office/drawing/2014/main" id="{63FC0189-1D9B-40D1-90B6-3B3507B1254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86350" y="1100699"/>
            <a:ext cx="6499225" cy="515421"/>
          </a:xfrm>
        </p:spPr>
        <p:txBody>
          <a:bodyPr lIns="0" rIns="0">
            <a:noAutofit/>
          </a:bodyPr>
          <a:lstStyle>
            <a:lvl1pPr marL="0" indent="0">
              <a:buFontTx/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387734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rvi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="" xmlns:a16="http://schemas.microsoft.com/office/drawing/2014/main" id="{2F900862-F812-4E34-9022-2FC6494B674A}"/>
              </a:ext>
            </a:extLst>
          </p:cNvPr>
          <p:cNvSpPr>
            <a:spLocks/>
          </p:cNvSpPr>
          <p:nvPr userDrawn="1"/>
        </p:nvSpPr>
        <p:spPr bwMode="auto">
          <a:xfrm>
            <a:off x="0" y="-3938"/>
            <a:ext cx="12188824" cy="6862478"/>
          </a:xfrm>
          <a:custGeom>
            <a:avLst/>
            <a:gdLst>
              <a:gd name="connsiteX0" fmla="*/ 9767862 w 12188824"/>
              <a:gd name="connsiteY0" fmla="*/ 3591325 h 6862478"/>
              <a:gd name="connsiteX1" fmla="*/ 9899546 w 12188824"/>
              <a:gd name="connsiteY1" fmla="*/ 3644748 h 6862478"/>
              <a:gd name="connsiteX2" fmla="*/ 9899546 w 12188824"/>
              <a:gd name="connsiteY2" fmla="*/ 3911859 h 6862478"/>
              <a:gd name="connsiteX3" fmla="*/ 9897839 w 12188824"/>
              <a:gd name="connsiteY3" fmla="*/ 3912978 h 6862478"/>
              <a:gd name="connsiteX4" fmla="*/ 9899211 w 12188824"/>
              <a:gd name="connsiteY4" fmla="*/ 3914350 h 6862478"/>
              <a:gd name="connsiteX5" fmla="*/ 6947176 w 12188824"/>
              <a:gd name="connsiteY5" fmla="*/ 6861937 h 6862478"/>
              <a:gd name="connsiteX6" fmla="*/ 6414587 w 12188824"/>
              <a:gd name="connsiteY6" fmla="*/ 6861937 h 6862478"/>
              <a:gd name="connsiteX7" fmla="*/ 9630137 w 12188824"/>
              <a:gd name="connsiteY7" fmla="*/ 3645275 h 6862478"/>
              <a:gd name="connsiteX8" fmla="*/ 9630905 w 12188824"/>
              <a:gd name="connsiteY8" fmla="*/ 3646043 h 6862478"/>
              <a:gd name="connsiteX9" fmla="*/ 9631715 w 12188824"/>
              <a:gd name="connsiteY9" fmla="*/ 3644748 h 6862478"/>
              <a:gd name="connsiteX10" fmla="*/ 9767862 w 12188824"/>
              <a:gd name="connsiteY10" fmla="*/ 3591325 h 6862478"/>
              <a:gd name="connsiteX11" fmla="*/ 4757494 w 12188824"/>
              <a:gd name="connsiteY11" fmla="*/ 1042910 h 6862478"/>
              <a:gd name="connsiteX12" fmla="*/ 5529879 w 12188824"/>
              <a:gd name="connsiteY12" fmla="*/ 1359067 h 6862478"/>
              <a:gd name="connsiteX13" fmla="*/ 5529879 w 12188824"/>
              <a:gd name="connsiteY13" fmla="*/ 2896807 h 6862478"/>
              <a:gd name="connsiteX14" fmla="*/ 5529674 w 12188824"/>
              <a:gd name="connsiteY14" fmla="*/ 2896992 h 6862478"/>
              <a:gd name="connsiteX15" fmla="*/ 5529736 w 12188824"/>
              <a:gd name="connsiteY15" fmla="*/ 2897055 h 6862478"/>
              <a:gd name="connsiteX16" fmla="*/ 1564312 w 12188824"/>
              <a:gd name="connsiteY16" fmla="*/ 6862478 h 6862478"/>
              <a:gd name="connsiteX17" fmla="*/ 0 w 12188824"/>
              <a:gd name="connsiteY17" fmla="*/ 6862478 h 6862478"/>
              <a:gd name="connsiteX18" fmla="*/ 0 w 12188824"/>
              <a:gd name="connsiteY18" fmla="*/ 5342325 h 6862478"/>
              <a:gd name="connsiteX19" fmla="*/ 3988160 w 12188824"/>
              <a:gd name="connsiteY19" fmla="*/ 1360788 h 6862478"/>
              <a:gd name="connsiteX20" fmla="*/ 3989570 w 12188824"/>
              <a:gd name="connsiteY20" fmla="*/ 1359067 h 6862478"/>
              <a:gd name="connsiteX21" fmla="*/ 4757494 w 12188824"/>
              <a:gd name="connsiteY21" fmla="*/ 1042910 h 6862478"/>
              <a:gd name="connsiteX22" fmla="*/ 3710411 w 12188824"/>
              <a:gd name="connsiteY22" fmla="*/ 0 h 6862478"/>
              <a:gd name="connsiteX23" fmla="*/ 4245830 w 12188824"/>
              <a:gd name="connsiteY23" fmla="*/ 0 h 6862478"/>
              <a:gd name="connsiteX24" fmla="*/ 588411 w 12188824"/>
              <a:gd name="connsiteY24" fmla="*/ 3645275 h 6862478"/>
              <a:gd name="connsiteX25" fmla="*/ 588200 w 12188824"/>
              <a:gd name="connsiteY25" fmla="*/ 3645059 h 6862478"/>
              <a:gd name="connsiteX26" fmla="*/ 527740 w 12188824"/>
              <a:gd name="connsiteY26" fmla="*/ 3684767 h 6862478"/>
              <a:gd name="connsiteX27" fmla="*/ 326868 w 12188824"/>
              <a:gd name="connsiteY27" fmla="*/ 3644701 h 6862478"/>
              <a:gd name="connsiteX28" fmla="*/ 326868 w 12188824"/>
              <a:gd name="connsiteY28" fmla="*/ 3377590 h 6862478"/>
              <a:gd name="connsiteX29" fmla="*/ 331357 w 12188824"/>
              <a:gd name="connsiteY29" fmla="*/ 3374641 h 6862478"/>
              <a:gd name="connsiteX30" fmla="*/ 9362881 w 12188824"/>
              <a:gd name="connsiteY30" fmla="*/ 0 h 6862478"/>
              <a:gd name="connsiteX31" fmla="*/ 11962512 w 12188824"/>
              <a:gd name="connsiteY31" fmla="*/ 0 h 6862478"/>
              <a:gd name="connsiteX32" fmla="*/ 11962512 w 12188824"/>
              <a:gd name="connsiteY32" fmla="*/ 0 h 6862478"/>
              <a:gd name="connsiteX33" fmla="*/ 12188824 w 12188824"/>
              <a:gd name="connsiteY33" fmla="*/ 0 h 6862478"/>
              <a:gd name="connsiteX34" fmla="*/ 12188824 w 12188824"/>
              <a:gd name="connsiteY34" fmla="*/ 279302 h 6862478"/>
              <a:gd name="connsiteX35" fmla="*/ 9215738 w 12188824"/>
              <a:gd name="connsiteY35" fmla="*/ 3246880 h 6862478"/>
              <a:gd name="connsiteX36" fmla="*/ 9210177 w 12188824"/>
              <a:gd name="connsiteY36" fmla="*/ 3253408 h 6862478"/>
              <a:gd name="connsiteX37" fmla="*/ 8764072 w 12188824"/>
              <a:gd name="connsiteY37" fmla="*/ 3253408 h 6862478"/>
              <a:gd name="connsiteX38" fmla="*/ 8737355 w 12188824"/>
              <a:gd name="connsiteY38" fmla="*/ 3220478 h 6862478"/>
              <a:gd name="connsiteX39" fmla="*/ 5093641 w 12188824"/>
              <a:gd name="connsiteY39" fmla="*/ 6858904 h 6862478"/>
              <a:gd name="connsiteX40" fmla="*/ 2494012 w 12188824"/>
              <a:gd name="connsiteY40" fmla="*/ 6858904 h 6862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2188824" h="6862478">
                <a:moveTo>
                  <a:pt x="9767862" y="3591325"/>
                </a:moveTo>
                <a:cubicBezTo>
                  <a:pt x="9816221" y="3591325"/>
                  <a:pt x="9863835" y="3609133"/>
                  <a:pt x="9899546" y="3644748"/>
                </a:cubicBezTo>
                <a:cubicBezTo>
                  <a:pt x="9970967" y="3721913"/>
                  <a:pt x="9970967" y="3840629"/>
                  <a:pt x="9899546" y="3911859"/>
                </a:cubicBezTo>
                <a:lnTo>
                  <a:pt x="9897839" y="3912978"/>
                </a:lnTo>
                <a:lnTo>
                  <a:pt x="9899211" y="3914350"/>
                </a:lnTo>
                <a:lnTo>
                  <a:pt x="6947176" y="6861937"/>
                </a:lnTo>
                <a:lnTo>
                  <a:pt x="6414587" y="6861937"/>
                </a:lnTo>
                <a:lnTo>
                  <a:pt x="9630137" y="3645275"/>
                </a:lnTo>
                <a:lnTo>
                  <a:pt x="9630905" y="3646043"/>
                </a:lnTo>
                <a:lnTo>
                  <a:pt x="9631715" y="3644748"/>
                </a:lnTo>
                <a:cubicBezTo>
                  <a:pt x="9670402" y="3609133"/>
                  <a:pt x="9719504" y="3591325"/>
                  <a:pt x="9767862" y="3591325"/>
                </a:cubicBezTo>
                <a:close/>
                <a:moveTo>
                  <a:pt x="4757494" y="1042910"/>
                </a:moveTo>
                <a:cubicBezTo>
                  <a:pt x="5036266" y="1042910"/>
                  <a:pt x="5315782" y="1148296"/>
                  <a:pt x="5529879" y="1359067"/>
                </a:cubicBezTo>
                <a:cubicBezTo>
                  <a:pt x="5958073" y="1786547"/>
                  <a:pt x="5958073" y="2475264"/>
                  <a:pt x="5529879" y="2896807"/>
                </a:cubicBezTo>
                <a:lnTo>
                  <a:pt x="5529674" y="2896992"/>
                </a:lnTo>
                <a:lnTo>
                  <a:pt x="5529736" y="2897055"/>
                </a:lnTo>
                <a:lnTo>
                  <a:pt x="1564312" y="6862478"/>
                </a:lnTo>
                <a:lnTo>
                  <a:pt x="0" y="6862478"/>
                </a:lnTo>
                <a:lnTo>
                  <a:pt x="0" y="5342325"/>
                </a:lnTo>
                <a:lnTo>
                  <a:pt x="3988160" y="1360788"/>
                </a:lnTo>
                <a:lnTo>
                  <a:pt x="3989570" y="1359067"/>
                </a:lnTo>
                <a:cubicBezTo>
                  <a:pt x="4200693" y="1148296"/>
                  <a:pt x="4478721" y="1042910"/>
                  <a:pt x="4757494" y="1042910"/>
                </a:cubicBezTo>
                <a:close/>
                <a:moveTo>
                  <a:pt x="3710411" y="0"/>
                </a:moveTo>
                <a:lnTo>
                  <a:pt x="4245830" y="0"/>
                </a:lnTo>
                <a:lnTo>
                  <a:pt x="588411" y="3645275"/>
                </a:lnTo>
                <a:lnTo>
                  <a:pt x="588200" y="3645059"/>
                </a:lnTo>
                <a:lnTo>
                  <a:pt x="527740" y="3684767"/>
                </a:lnTo>
                <a:cubicBezTo>
                  <a:pt x="460783" y="3711478"/>
                  <a:pt x="380433" y="3698123"/>
                  <a:pt x="326868" y="3644701"/>
                </a:cubicBezTo>
                <a:cubicBezTo>
                  <a:pt x="249494" y="3573471"/>
                  <a:pt x="249494" y="3454755"/>
                  <a:pt x="326868" y="3377590"/>
                </a:cubicBezTo>
                <a:lnTo>
                  <a:pt x="331357" y="3374641"/>
                </a:lnTo>
                <a:close/>
                <a:moveTo>
                  <a:pt x="9362881" y="0"/>
                </a:moveTo>
                <a:lnTo>
                  <a:pt x="11962512" y="0"/>
                </a:lnTo>
                <a:lnTo>
                  <a:pt x="11962512" y="0"/>
                </a:lnTo>
                <a:lnTo>
                  <a:pt x="12188824" y="0"/>
                </a:lnTo>
                <a:lnTo>
                  <a:pt x="12188824" y="279302"/>
                </a:lnTo>
                <a:lnTo>
                  <a:pt x="9215738" y="3246880"/>
                </a:lnTo>
                <a:lnTo>
                  <a:pt x="9210177" y="3253408"/>
                </a:lnTo>
                <a:cubicBezTo>
                  <a:pt x="9085267" y="3378117"/>
                  <a:pt x="8888981" y="3378117"/>
                  <a:pt x="8764072" y="3253408"/>
                </a:cubicBezTo>
                <a:lnTo>
                  <a:pt x="8737355" y="3220478"/>
                </a:lnTo>
                <a:lnTo>
                  <a:pt x="5093641" y="6858904"/>
                </a:lnTo>
                <a:lnTo>
                  <a:pt x="2494012" y="6858904"/>
                </a:lnTo>
                <a:close/>
              </a:path>
            </a:pathLst>
          </a:custGeom>
          <a:solidFill>
            <a:schemeClr val="accent1">
              <a:alpha val="2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4/27/2019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21115A7A-40DD-4601-B537-0614FDC2C2A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071621" y="1926395"/>
            <a:ext cx="6500438" cy="330280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 lang="en-IN" dirty="0"/>
          </a:p>
        </p:txBody>
      </p:sp>
      <p:sp>
        <p:nvSpPr>
          <p:cNvPr id="16" name="Text Placeholder 12">
            <a:extLst>
              <a:ext uri="{FF2B5EF4-FFF2-40B4-BE49-F238E27FC236}">
                <a16:creationId xmlns="" xmlns:a16="http://schemas.microsoft.com/office/drawing/2014/main" id="{77983BE5-1983-4A7D-9A98-032E4E83170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086350" y="551082"/>
            <a:ext cx="6499225" cy="605452"/>
          </a:xfr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3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  <a:endParaRPr lang="en-IN" dirty="0"/>
          </a:p>
        </p:txBody>
      </p:sp>
      <p:sp>
        <p:nvSpPr>
          <p:cNvPr id="17" name="Text Placeholder 12">
            <a:extLst>
              <a:ext uri="{FF2B5EF4-FFF2-40B4-BE49-F238E27FC236}">
                <a16:creationId xmlns="" xmlns:a16="http://schemas.microsoft.com/office/drawing/2014/main" id="{56D521F2-1007-44BB-B6CD-841ECCC0E97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86350" y="1100699"/>
            <a:ext cx="6499225" cy="515421"/>
          </a:xfrm>
        </p:spPr>
        <p:txBody>
          <a:bodyPr lIns="0" rIns="0">
            <a:noAutofit/>
          </a:bodyPr>
          <a:lstStyle>
            <a:lvl1pPr marL="0" indent="0">
              <a:buFontTx/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470099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441" y="274639"/>
            <a:ext cx="10969943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138425"/>
            <a:ext cx="10969943" cy="4987739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441" y="6356351"/>
            <a:ext cx="2844059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5404F2-BE9A-4460-8815-8F645183555F}" type="datetimeFigureOut">
              <a:rPr lang="en-US" smtClean="0"/>
              <a:pPr/>
              <a:t>4/27/2019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E69268-9C8B-4EBF-A9EE-DC5DC2D48DC3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508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49" r:id="rId2"/>
    <p:sldLayoutId id="2147483669" r:id="rId3"/>
    <p:sldLayoutId id="2147483670" r:id="rId4"/>
    <p:sldLayoutId id="2147483666" r:id="rId5"/>
    <p:sldLayoutId id="2147483662" r:id="rId6"/>
    <p:sldLayoutId id="2147483663" r:id="rId7"/>
    <p:sldLayoutId id="2147483664" r:id="rId8"/>
    <p:sldLayoutId id="2147483665" r:id="rId9"/>
    <p:sldLayoutId id="2147483655" r:id="rId10"/>
    <p:sldLayoutId id="2147483668" r:id="rId11"/>
    <p:sldLayoutId id="2147483667" r:id="rId12"/>
    <p:sldLayoutId id="2147483650" r:id="rId13"/>
    <p:sldLayoutId id="2147483651" r:id="rId14"/>
    <p:sldLayoutId id="2147483652" r:id="rId15"/>
    <p:sldLayoutId id="2147483653" r:id="rId16"/>
    <p:sldLayoutId id="2147483654" r:id="rId17"/>
    <p:sldLayoutId id="2147483656" r:id="rId18"/>
    <p:sldLayoutId id="2147483657" r:id="rId19"/>
    <p:sldLayoutId id="2147483658" r:id="rId20"/>
    <p:sldLayoutId id="2147483659" r:id="rId21"/>
    <p:sldLayoutId id="2147483684" r:id="rId22"/>
  </p:sldLayoutIdLst>
  <p:txStyles>
    <p:titleStyle>
      <a:lvl1pPr algn="l" defTabSz="1218987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20" indent="-457120" algn="l" defTabSz="1218987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tx1"/>
          </a:solidFill>
          <a:latin typeface="+mj-lt"/>
          <a:ea typeface="+mn-ea"/>
          <a:cs typeface="+mn-cs"/>
        </a:defRPr>
      </a:lvl1pPr>
      <a:lvl2pPr marL="990427" indent="-380933" algn="l" defTabSz="1218987" rtl="0" eaLnBrk="1" latinLnBrk="0" hangingPunct="1">
        <a:spcBef>
          <a:spcPct val="20000"/>
        </a:spcBef>
        <a:buFont typeface="Arial" pitchFamily="34" charset="0"/>
        <a:buChar char="–"/>
        <a:defRPr sz="3200" kern="1200">
          <a:solidFill>
            <a:schemeClr val="tx1"/>
          </a:solidFill>
          <a:latin typeface="+mj-lt"/>
          <a:ea typeface="+mn-ea"/>
          <a:cs typeface="+mn-cs"/>
        </a:defRPr>
      </a:lvl2pPr>
      <a:lvl3pPr marL="152373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j-lt"/>
          <a:ea typeface="+mn-ea"/>
          <a:cs typeface="+mn-cs"/>
        </a:defRPr>
      </a:lvl3pPr>
      <a:lvl4pPr marL="2133227" indent="-304747" algn="l" defTabSz="1218987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j-lt"/>
          <a:ea typeface="+mn-ea"/>
          <a:cs typeface="+mn-cs"/>
        </a:defRPr>
      </a:lvl4pPr>
      <a:lvl5pPr marL="2742720" indent="-304747" algn="l" defTabSz="1218987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j-lt"/>
          <a:ea typeface="+mn-ea"/>
          <a:cs typeface="+mn-cs"/>
        </a:defRPr>
      </a:lvl5pPr>
      <a:lvl6pPr marL="335221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707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200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69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linkedin.com/in/alinalozanolara/" TargetMode="External"/><Relationship Id="rId13" Type="http://schemas.openxmlformats.org/officeDocument/2006/relationships/image" Target="../media/image7.png"/><Relationship Id="rId18" Type="http://schemas.openxmlformats.org/officeDocument/2006/relationships/image" Target="../media/image12.png"/><Relationship Id="rId3" Type="http://schemas.openxmlformats.org/officeDocument/2006/relationships/image" Target="../media/image1.png"/><Relationship Id="rId21" Type="http://schemas.openxmlformats.org/officeDocument/2006/relationships/image" Target="../media/image15.png"/><Relationship Id="rId7" Type="http://schemas.openxmlformats.org/officeDocument/2006/relationships/hyperlink" Target="mailto:alina.lozano.lara@gmail.com" TargetMode="External"/><Relationship Id="rId12" Type="http://schemas.openxmlformats.org/officeDocument/2006/relationships/image" Target="../media/image6.png"/><Relationship Id="rId17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0.png"/><Relationship Id="rId20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www.linkedin.com/in/abelsanchezcabrera/" TargetMode="External"/><Relationship Id="rId11" Type="http://schemas.openxmlformats.org/officeDocument/2006/relationships/image" Target="../media/image5.png"/><Relationship Id="rId5" Type="http://schemas.microsoft.com/office/2007/relationships/hdphoto" Target="../media/hdphoto1.wdp"/><Relationship Id="rId15" Type="http://schemas.openxmlformats.org/officeDocument/2006/relationships/image" Target="../media/image9.png"/><Relationship Id="rId10" Type="http://schemas.openxmlformats.org/officeDocument/2006/relationships/image" Target="../media/image4.png"/><Relationship Id="rId19" Type="http://schemas.openxmlformats.org/officeDocument/2006/relationships/image" Target="../media/image13.png"/><Relationship Id="rId4" Type="http://schemas.openxmlformats.org/officeDocument/2006/relationships/image" Target="../media/image2.png"/><Relationship Id="rId9" Type="http://schemas.openxmlformats.org/officeDocument/2006/relationships/image" Target="../media/image3.png"/><Relationship Id="rId1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18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20.png"/><Relationship Id="rId5" Type="http://schemas.microsoft.com/office/2007/relationships/hdphoto" Target="../media/hdphoto3.wdp"/><Relationship Id="rId10" Type="http://schemas.microsoft.com/office/2007/relationships/hdphoto" Target="../media/hdphoto5.wdp"/><Relationship Id="rId4" Type="http://schemas.openxmlformats.org/officeDocument/2006/relationships/image" Target="../media/image19.png"/><Relationship Id="rId9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26.png"/><Relationship Id="rId5" Type="http://schemas.openxmlformats.org/officeDocument/2006/relationships/hyperlink" Target="https://azure.com/devops" TargetMode="External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30">
            <a:extLst>
              <a:ext uri="{FF2B5EF4-FFF2-40B4-BE49-F238E27FC236}">
                <a16:creationId xmlns="" xmlns:a16="http://schemas.microsoft.com/office/drawing/2014/main" id="{A2370289-1017-40C1-BBC3-6AA03B3A56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1764" y="1052736"/>
            <a:ext cx="11783044" cy="4087003"/>
          </a:xfrm>
        </p:spPr>
        <p:txBody>
          <a:bodyPr/>
          <a:lstStyle/>
          <a:p>
            <a:pPr algn="ctr"/>
            <a:r>
              <a:rPr lang="en-IN" sz="7200" dirty="0" smtClean="0"/>
              <a:t>Aplicando AZURE DEVOPS para desplegar aplicaciones Kubernetes de GCP</a:t>
            </a:r>
            <a:endParaRPr lang="en-IN" sz="7200" dirty="0"/>
          </a:p>
        </p:txBody>
      </p:sp>
      <p:sp>
        <p:nvSpPr>
          <p:cNvPr id="2" name="Subtítulo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686416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="" xmlns:a16="http://schemas.microsoft.com/office/drawing/2014/main" id="{E6585A10-75D4-4477-A756-E5553562C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312" y="259860"/>
            <a:ext cx="10969943" cy="711081"/>
          </a:xfrm>
        </p:spPr>
        <p:txBody>
          <a:bodyPr>
            <a:normAutofit/>
          </a:bodyPr>
          <a:lstStyle/>
          <a:p>
            <a:r>
              <a:rPr lang="en-IN" dirty="0" smtClean="0"/>
              <a:t>Flujo DevOps</a:t>
            </a:r>
            <a:endParaRPr lang="en-IN" b="0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008" y="1001798"/>
            <a:ext cx="9734550" cy="554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501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="" xmlns:a16="http://schemas.microsoft.com/office/drawing/2014/main" id="{1F711EC1-C91E-4893-894D-513E91EBF332}"/>
              </a:ext>
            </a:extLst>
          </p:cNvPr>
          <p:cNvGrpSpPr/>
          <p:nvPr/>
        </p:nvGrpSpPr>
        <p:grpSpPr>
          <a:xfrm>
            <a:off x="0" y="1916512"/>
            <a:ext cx="3456384" cy="936104"/>
            <a:chOff x="1341884" y="1340768"/>
            <a:chExt cx="3456384" cy="936104"/>
          </a:xfrm>
        </p:grpSpPr>
        <p:sp>
          <p:nvSpPr>
            <p:cNvPr id="4" name="Rectangle 3">
              <a:extLst>
                <a:ext uri="{FF2B5EF4-FFF2-40B4-BE49-F238E27FC236}">
                  <a16:creationId xmlns="" xmlns:a16="http://schemas.microsoft.com/office/drawing/2014/main" id="{0E4D8680-AFCE-44D4-ABFE-6BDC5744CF70}"/>
                </a:ext>
              </a:extLst>
            </p:cNvPr>
            <p:cNvSpPr/>
            <p:nvPr/>
          </p:nvSpPr>
          <p:spPr>
            <a:xfrm>
              <a:off x="1341884" y="1340768"/>
              <a:ext cx="3456384" cy="93610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" name="Freeform 36">
              <a:extLst>
                <a:ext uri="{FF2B5EF4-FFF2-40B4-BE49-F238E27FC236}">
                  <a16:creationId xmlns="" xmlns:a16="http://schemas.microsoft.com/office/drawing/2014/main" id="{CF7C4138-E3CA-412A-BAD5-9BCFF47CA83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13574" y="1573723"/>
              <a:ext cx="456826" cy="470194"/>
            </a:xfrm>
            <a:custGeom>
              <a:avLst/>
              <a:gdLst>
                <a:gd name="T0" fmla="*/ 346 w 5947"/>
                <a:gd name="T1" fmla="*/ 3458 h 6120"/>
                <a:gd name="T2" fmla="*/ 532 w 5947"/>
                <a:gd name="T3" fmla="*/ 5726 h 6120"/>
                <a:gd name="T4" fmla="*/ 1494 w 5947"/>
                <a:gd name="T5" fmla="*/ 5580 h 6120"/>
                <a:gd name="T6" fmla="*/ 1356 w 5947"/>
                <a:gd name="T7" fmla="*/ 3275 h 6120"/>
                <a:gd name="T8" fmla="*/ 3213 w 5947"/>
                <a:gd name="T9" fmla="*/ 548 h 6120"/>
                <a:gd name="T10" fmla="*/ 3206 w 5947"/>
                <a:gd name="T11" fmla="*/ 835 h 6120"/>
                <a:gd name="T12" fmla="*/ 3024 w 5947"/>
                <a:gd name="T13" fmla="*/ 1289 h 6120"/>
                <a:gd name="T14" fmla="*/ 2677 w 5947"/>
                <a:gd name="T15" fmla="*/ 2013 h 6120"/>
                <a:gd name="T16" fmla="*/ 2236 w 5947"/>
                <a:gd name="T17" fmla="*/ 2687 h 6120"/>
                <a:gd name="T18" fmla="*/ 1866 w 5947"/>
                <a:gd name="T19" fmla="*/ 3166 h 6120"/>
                <a:gd name="T20" fmla="*/ 1842 w 5947"/>
                <a:gd name="T21" fmla="*/ 5595 h 6120"/>
                <a:gd name="T22" fmla="*/ 2112 w 5947"/>
                <a:gd name="T23" fmla="*/ 5685 h 6120"/>
                <a:gd name="T24" fmla="*/ 2795 w 5947"/>
                <a:gd name="T25" fmla="*/ 5740 h 6120"/>
                <a:gd name="T26" fmla="*/ 3645 w 5947"/>
                <a:gd name="T27" fmla="*/ 5757 h 6120"/>
                <a:gd name="T28" fmla="*/ 4577 w 5947"/>
                <a:gd name="T29" fmla="*/ 5729 h 6120"/>
                <a:gd name="T30" fmla="*/ 5143 w 5947"/>
                <a:gd name="T31" fmla="*/ 5403 h 6120"/>
                <a:gd name="T32" fmla="*/ 5182 w 5947"/>
                <a:gd name="T33" fmla="*/ 5093 h 6120"/>
                <a:gd name="T34" fmla="*/ 5236 w 5947"/>
                <a:gd name="T35" fmla="*/ 4877 h 6120"/>
                <a:gd name="T36" fmla="*/ 5472 w 5947"/>
                <a:gd name="T37" fmla="*/ 4389 h 6120"/>
                <a:gd name="T38" fmla="*/ 5402 w 5947"/>
                <a:gd name="T39" fmla="*/ 4186 h 6120"/>
                <a:gd name="T40" fmla="*/ 5579 w 5947"/>
                <a:gd name="T41" fmla="*/ 3804 h 6120"/>
                <a:gd name="T42" fmla="*/ 5519 w 5947"/>
                <a:gd name="T43" fmla="*/ 3439 h 6120"/>
                <a:gd name="T44" fmla="*/ 5402 w 5947"/>
                <a:gd name="T45" fmla="*/ 3262 h 6120"/>
                <a:gd name="T46" fmla="*/ 5478 w 5947"/>
                <a:gd name="T47" fmla="*/ 3031 h 6120"/>
                <a:gd name="T48" fmla="*/ 5385 w 5947"/>
                <a:gd name="T49" fmla="*/ 2678 h 6120"/>
                <a:gd name="T50" fmla="*/ 4855 w 5947"/>
                <a:gd name="T51" fmla="*/ 2523 h 6120"/>
                <a:gd name="T52" fmla="*/ 4185 w 5947"/>
                <a:gd name="T53" fmla="*/ 2566 h 6120"/>
                <a:gd name="T54" fmla="*/ 3729 w 5947"/>
                <a:gd name="T55" fmla="*/ 2657 h 6120"/>
                <a:gd name="T56" fmla="*/ 3446 w 5947"/>
                <a:gd name="T57" fmla="*/ 2477 h 6120"/>
                <a:gd name="T58" fmla="*/ 3459 w 5947"/>
                <a:gd name="T59" fmla="*/ 1903 h 6120"/>
                <a:gd name="T60" fmla="*/ 3688 w 5947"/>
                <a:gd name="T61" fmla="*/ 1023 h 6120"/>
                <a:gd name="T62" fmla="*/ 3569 w 5947"/>
                <a:gd name="T63" fmla="*/ 473 h 6120"/>
                <a:gd name="T64" fmla="*/ 3267 w 5947"/>
                <a:gd name="T65" fmla="*/ 345 h 6120"/>
                <a:gd name="T66" fmla="*/ 3489 w 5947"/>
                <a:gd name="T67" fmla="*/ 40 h 6120"/>
                <a:gd name="T68" fmla="*/ 3932 w 5947"/>
                <a:gd name="T69" fmla="*/ 390 h 6120"/>
                <a:gd name="T70" fmla="*/ 4017 w 5947"/>
                <a:gd name="T71" fmla="*/ 1173 h 6120"/>
                <a:gd name="T72" fmla="*/ 3798 w 5947"/>
                <a:gd name="T73" fmla="*/ 1981 h 6120"/>
                <a:gd name="T74" fmla="*/ 3759 w 5947"/>
                <a:gd name="T75" fmla="*/ 2302 h 6120"/>
                <a:gd name="T76" fmla="*/ 4101 w 5947"/>
                <a:gd name="T77" fmla="*/ 2235 h 6120"/>
                <a:gd name="T78" fmla="*/ 4730 w 5947"/>
                <a:gd name="T79" fmla="*/ 2177 h 6120"/>
                <a:gd name="T80" fmla="*/ 5552 w 5947"/>
                <a:gd name="T81" fmla="*/ 2372 h 6120"/>
                <a:gd name="T82" fmla="*/ 5837 w 5947"/>
                <a:gd name="T83" fmla="*/ 2868 h 6120"/>
                <a:gd name="T84" fmla="*/ 5843 w 5947"/>
                <a:gd name="T85" fmla="*/ 3307 h 6120"/>
                <a:gd name="T86" fmla="*/ 5908 w 5947"/>
                <a:gd name="T87" fmla="*/ 3914 h 6120"/>
                <a:gd name="T88" fmla="*/ 5822 w 5947"/>
                <a:gd name="T89" fmla="*/ 4474 h 6120"/>
                <a:gd name="T90" fmla="*/ 5601 w 5947"/>
                <a:gd name="T91" fmla="*/ 5012 h 6120"/>
                <a:gd name="T92" fmla="*/ 5443 w 5947"/>
                <a:gd name="T93" fmla="*/ 5573 h 6120"/>
                <a:gd name="T94" fmla="*/ 4870 w 5947"/>
                <a:gd name="T95" fmla="*/ 6007 h 6120"/>
                <a:gd name="T96" fmla="*/ 3919 w 5947"/>
                <a:gd name="T97" fmla="*/ 6118 h 6120"/>
                <a:gd name="T98" fmla="*/ 2860 w 5947"/>
                <a:gd name="T99" fmla="*/ 6090 h 6120"/>
                <a:gd name="T100" fmla="*/ 2104 w 5947"/>
                <a:gd name="T101" fmla="*/ 6031 h 6120"/>
                <a:gd name="T102" fmla="*/ 1507 w 5947"/>
                <a:gd name="T103" fmla="*/ 6035 h 6120"/>
                <a:gd name="T104" fmla="*/ 243 w 5947"/>
                <a:gd name="T105" fmla="*/ 5986 h 6120"/>
                <a:gd name="T106" fmla="*/ 0 w 5947"/>
                <a:gd name="T107" fmla="*/ 3458 h 6120"/>
                <a:gd name="T108" fmla="*/ 309 w 5947"/>
                <a:gd name="T109" fmla="*/ 2976 h 6120"/>
                <a:gd name="T110" fmla="*/ 1567 w 5947"/>
                <a:gd name="T111" fmla="*/ 2991 h 6120"/>
                <a:gd name="T112" fmla="*/ 1836 w 5947"/>
                <a:gd name="T113" fmla="*/ 2596 h 6120"/>
                <a:gd name="T114" fmla="*/ 2328 w 5947"/>
                <a:gd name="T115" fmla="*/ 1933 h 6120"/>
                <a:gd name="T116" fmla="*/ 2744 w 5947"/>
                <a:gd name="T117" fmla="*/ 1062 h 6120"/>
                <a:gd name="T118" fmla="*/ 2869 w 5947"/>
                <a:gd name="T119" fmla="*/ 520 h 6120"/>
                <a:gd name="T120" fmla="*/ 3027 w 5947"/>
                <a:gd name="T121" fmla="*/ 73 h 6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947" h="6120">
                  <a:moveTo>
                    <a:pt x="532" y="3270"/>
                  </a:moveTo>
                  <a:lnTo>
                    <a:pt x="489" y="3275"/>
                  </a:lnTo>
                  <a:lnTo>
                    <a:pt x="450" y="3288"/>
                  </a:lnTo>
                  <a:lnTo>
                    <a:pt x="417" y="3311"/>
                  </a:lnTo>
                  <a:lnTo>
                    <a:pt x="387" y="3341"/>
                  </a:lnTo>
                  <a:lnTo>
                    <a:pt x="364" y="3374"/>
                  </a:lnTo>
                  <a:lnTo>
                    <a:pt x="350" y="3415"/>
                  </a:lnTo>
                  <a:lnTo>
                    <a:pt x="346" y="3458"/>
                  </a:lnTo>
                  <a:lnTo>
                    <a:pt x="346" y="5539"/>
                  </a:lnTo>
                  <a:lnTo>
                    <a:pt x="350" y="5580"/>
                  </a:lnTo>
                  <a:lnTo>
                    <a:pt x="364" y="5621"/>
                  </a:lnTo>
                  <a:lnTo>
                    <a:pt x="387" y="5655"/>
                  </a:lnTo>
                  <a:lnTo>
                    <a:pt x="415" y="5685"/>
                  </a:lnTo>
                  <a:lnTo>
                    <a:pt x="450" y="5707"/>
                  </a:lnTo>
                  <a:lnTo>
                    <a:pt x="489" y="5720"/>
                  </a:lnTo>
                  <a:lnTo>
                    <a:pt x="532" y="5726"/>
                  </a:lnTo>
                  <a:lnTo>
                    <a:pt x="532" y="5724"/>
                  </a:lnTo>
                  <a:lnTo>
                    <a:pt x="1313" y="5724"/>
                  </a:lnTo>
                  <a:lnTo>
                    <a:pt x="1354" y="5720"/>
                  </a:lnTo>
                  <a:lnTo>
                    <a:pt x="1395" y="5705"/>
                  </a:lnTo>
                  <a:lnTo>
                    <a:pt x="1429" y="5683"/>
                  </a:lnTo>
                  <a:lnTo>
                    <a:pt x="1459" y="5655"/>
                  </a:lnTo>
                  <a:lnTo>
                    <a:pt x="1481" y="5619"/>
                  </a:lnTo>
                  <a:lnTo>
                    <a:pt x="1494" y="5580"/>
                  </a:lnTo>
                  <a:lnTo>
                    <a:pt x="1500" y="5537"/>
                  </a:lnTo>
                  <a:lnTo>
                    <a:pt x="1500" y="3458"/>
                  </a:lnTo>
                  <a:lnTo>
                    <a:pt x="1494" y="3415"/>
                  </a:lnTo>
                  <a:lnTo>
                    <a:pt x="1481" y="3376"/>
                  </a:lnTo>
                  <a:lnTo>
                    <a:pt x="1459" y="3341"/>
                  </a:lnTo>
                  <a:lnTo>
                    <a:pt x="1429" y="3313"/>
                  </a:lnTo>
                  <a:lnTo>
                    <a:pt x="1395" y="3290"/>
                  </a:lnTo>
                  <a:lnTo>
                    <a:pt x="1356" y="3275"/>
                  </a:lnTo>
                  <a:lnTo>
                    <a:pt x="1313" y="3270"/>
                  </a:lnTo>
                  <a:lnTo>
                    <a:pt x="532" y="3270"/>
                  </a:lnTo>
                  <a:close/>
                  <a:moveTo>
                    <a:pt x="3243" y="343"/>
                  </a:moveTo>
                  <a:lnTo>
                    <a:pt x="3232" y="369"/>
                  </a:lnTo>
                  <a:lnTo>
                    <a:pt x="3225" y="403"/>
                  </a:lnTo>
                  <a:lnTo>
                    <a:pt x="3219" y="445"/>
                  </a:lnTo>
                  <a:lnTo>
                    <a:pt x="3215" y="494"/>
                  </a:lnTo>
                  <a:lnTo>
                    <a:pt x="3213" y="548"/>
                  </a:lnTo>
                  <a:lnTo>
                    <a:pt x="3215" y="604"/>
                  </a:lnTo>
                  <a:lnTo>
                    <a:pt x="3219" y="660"/>
                  </a:lnTo>
                  <a:lnTo>
                    <a:pt x="3226" y="714"/>
                  </a:lnTo>
                  <a:lnTo>
                    <a:pt x="3228" y="743"/>
                  </a:lnTo>
                  <a:lnTo>
                    <a:pt x="3226" y="773"/>
                  </a:lnTo>
                  <a:lnTo>
                    <a:pt x="3219" y="799"/>
                  </a:lnTo>
                  <a:lnTo>
                    <a:pt x="3215" y="812"/>
                  </a:lnTo>
                  <a:lnTo>
                    <a:pt x="3206" y="835"/>
                  </a:lnTo>
                  <a:lnTo>
                    <a:pt x="3195" y="864"/>
                  </a:lnTo>
                  <a:lnTo>
                    <a:pt x="3180" y="905"/>
                  </a:lnTo>
                  <a:lnTo>
                    <a:pt x="3161" y="952"/>
                  </a:lnTo>
                  <a:lnTo>
                    <a:pt x="3139" y="1008"/>
                  </a:lnTo>
                  <a:lnTo>
                    <a:pt x="3115" y="1069"/>
                  </a:lnTo>
                  <a:lnTo>
                    <a:pt x="3087" y="1138"/>
                  </a:lnTo>
                  <a:lnTo>
                    <a:pt x="3057" y="1211"/>
                  </a:lnTo>
                  <a:lnTo>
                    <a:pt x="3024" y="1289"/>
                  </a:lnTo>
                  <a:lnTo>
                    <a:pt x="2988" y="1371"/>
                  </a:lnTo>
                  <a:lnTo>
                    <a:pt x="2949" y="1456"/>
                  </a:lnTo>
                  <a:lnTo>
                    <a:pt x="2910" y="1546"/>
                  </a:lnTo>
                  <a:lnTo>
                    <a:pt x="2867" y="1637"/>
                  </a:lnTo>
                  <a:lnTo>
                    <a:pt x="2823" y="1730"/>
                  </a:lnTo>
                  <a:lnTo>
                    <a:pt x="2776" y="1825"/>
                  </a:lnTo>
                  <a:lnTo>
                    <a:pt x="2728" y="1920"/>
                  </a:lnTo>
                  <a:lnTo>
                    <a:pt x="2677" y="2013"/>
                  </a:lnTo>
                  <a:lnTo>
                    <a:pt x="2627" y="2106"/>
                  </a:lnTo>
                  <a:lnTo>
                    <a:pt x="2573" y="2199"/>
                  </a:lnTo>
                  <a:lnTo>
                    <a:pt x="2519" y="2289"/>
                  </a:lnTo>
                  <a:lnTo>
                    <a:pt x="2465" y="2376"/>
                  </a:lnTo>
                  <a:lnTo>
                    <a:pt x="2410" y="2460"/>
                  </a:lnTo>
                  <a:lnTo>
                    <a:pt x="2352" y="2540"/>
                  </a:lnTo>
                  <a:lnTo>
                    <a:pt x="2294" y="2616"/>
                  </a:lnTo>
                  <a:lnTo>
                    <a:pt x="2236" y="2687"/>
                  </a:lnTo>
                  <a:lnTo>
                    <a:pt x="2177" y="2750"/>
                  </a:lnTo>
                  <a:lnTo>
                    <a:pt x="2117" y="2808"/>
                  </a:lnTo>
                  <a:lnTo>
                    <a:pt x="2058" y="2860"/>
                  </a:lnTo>
                  <a:lnTo>
                    <a:pt x="2006" y="2922"/>
                  </a:lnTo>
                  <a:lnTo>
                    <a:pt x="1961" y="2985"/>
                  </a:lnTo>
                  <a:lnTo>
                    <a:pt x="1924" y="3046"/>
                  </a:lnTo>
                  <a:lnTo>
                    <a:pt x="1892" y="3108"/>
                  </a:lnTo>
                  <a:lnTo>
                    <a:pt x="1866" y="3166"/>
                  </a:lnTo>
                  <a:lnTo>
                    <a:pt x="1846" y="3216"/>
                  </a:lnTo>
                  <a:lnTo>
                    <a:pt x="1831" y="3262"/>
                  </a:lnTo>
                  <a:lnTo>
                    <a:pt x="1820" y="3298"/>
                  </a:lnTo>
                  <a:lnTo>
                    <a:pt x="1835" y="3350"/>
                  </a:lnTo>
                  <a:lnTo>
                    <a:pt x="1842" y="3402"/>
                  </a:lnTo>
                  <a:lnTo>
                    <a:pt x="1846" y="3458"/>
                  </a:lnTo>
                  <a:lnTo>
                    <a:pt x="1846" y="5539"/>
                  </a:lnTo>
                  <a:lnTo>
                    <a:pt x="1842" y="5595"/>
                  </a:lnTo>
                  <a:lnTo>
                    <a:pt x="1833" y="5651"/>
                  </a:lnTo>
                  <a:lnTo>
                    <a:pt x="1963" y="5666"/>
                  </a:lnTo>
                  <a:lnTo>
                    <a:pt x="1965" y="5666"/>
                  </a:lnTo>
                  <a:lnTo>
                    <a:pt x="1970" y="5668"/>
                  </a:lnTo>
                  <a:lnTo>
                    <a:pt x="1991" y="5670"/>
                  </a:lnTo>
                  <a:lnTo>
                    <a:pt x="2021" y="5673"/>
                  </a:lnTo>
                  <a:lnTo>
                    <a:pt x="2062" y="5679"/>
                  </a:lnTo>
                  <a:lnTo>
                    <a:pt x="2112" y="5685"/>
                  </a:lnTo>
                  <a:lnTo>
                    <a:pt x="2171" y="5690"/>
                  </a:lnTo>
                  <a:lnTo>
                    <a:pt x="2240" y="5698"/>
                  </a:lnTo>
                  <a:lnTo>
                    <a:pt x="2316" y="5705"/>
                  </a:lnTo>
                  <a:lnTo>
                    <a:pt x="2400" y="5713"/>
                  </a:lnTo>
                  <a:lnTo>
                    <a:pt x="2490" y="5720"/>
                  </a:lnTo>
                  <a:lnTo>
                    <a:pt x="2586" y="5727"/>
                  </a:lnTo>
                  <a:lnTo>
                    <a:pt x="2689" y="5733"/>
                  </a:lnTo>
                  <a:lnTo>
                    <a:pt x="2795" y="5740"/>
                  </a:lnTo>
                  <a:lnTo>
                    <a:pt x="2906" y="5746"/>
                  </a:lnTo>
                  <a:lnTo>
                    <a:pt x="3022" y="5752"/>
                  </a:lnTo>
                  <a:lnTo>
                    <a:pt x="3139" y="5755"/>
                  </a:lnTo>
                  <a:lnTo>
                    <a:pt x="3260" y="5757"/>
                  </a:lnTo>
                  <a:lnTo>
                    <a:pt x="3381" y="5759"/>
                  </a:lnTo>
                  <a:lnTo>
                    <a:pt x="3504" y="5759"/>
                  </a:lnTo>
                  <a:lnTo>
                    <a:pt x="3627" y="5757"/>
                  </a:lnTo>
                  <a:lnTo>
                    <a:pt x="3645" y="5757"/>
                  </a:lnTo>
                  <a:lnTo>
                    <a:pt x="3787" y="5766"/>
                  </a:lnTo>
                  <a:lnTo>
                    <a:pt x="3921" y="5774"/>
                  </a:lnTo>
                  <a:lnTo>
                    <a:pt x="4049" y="5776"/>
                  </a:lnTo>
                  <a:lnTo>
                    <a:pt x="4170" y="5774"/>
                  </a:lnTo>
                  <a:lnTo>
                    <a:pt x="4283" y="5768"/>
                  </a:lnTo>
                  <a:lnTo>
                    <a:pt x="4388" y="5759"/>
                  </a:lnTo>
                  <a:lnTo>
                    <a:pt x="4486" y="5746"/>
                  </a:lnTo>
                  <a:lnTo>
                    <a:pt x="4577" y="5729"/>
                  </a:lnTo>
                  <a:lnTo>
                    <a:pt x="4682" y="5703"/>
                  </a:lnTo>
                  <a:lnTo>
                    <a:pt x="4777" y="5673"/>
                  </a:lnTo>
                  <a:lnTo>
                    <a:pt x="4860" y="5640"/>
                  </a:lnTo>
                  <a:lnTo>
                    <a:pt x="4937" y="5601"/>
                  </a:lnTo>
                  <a:lnTo>
                    <a:pt x="5004" y="5558"/>
                  </a:lnTo>
                  <a:lnTo>
                    <a:pt x="5059" y="5511"/>
                  </a:lnTo>
                  <a:lnTo>
                    <a:pt x="5106" y="5459"/>
                  </a:lnTo>
                  <a:lnTo>
                    <a:pt x="5143" y="5403"/>
                  </a:lnTo>
                  <a:lnTo>
                    <a:pt x="5165" y="5357"/>
                  </a:lnTo>
                  <a:lnTo>
                    <a:pt x="5180" y="5308"/>
                  </a:lnTo>
                  <a:lnTo>
                    <a:pt x="5190" y="5262"/>
                  </a:lnTo>
                  <a:lnTo>
                    <a:pt x="5193" y="5219"/>
                  </a:lnTo>
                  <a:lnTo>
                    <a:pt x="5193" y="5180"/>
                  </a:lnTo>
                  <a:lnTo>
                    <a:pt x="5191" y="5145"/>
                  </a:lnTo>
                  <a:lnTo>
                    <a:pt x="5188" y="5115"/>
                  </a:lnTo>
                  <a:lnTo>
                    <a:pt x="5182" y="5093"/>
                  </a:lnTo>
                  <a:lnTo>
                    <a:pt x="5178" y="5079"/>
                  </a:lnTo>
                  <a:lnTo>
                    <a:pt x="5178" y="5074"/>
                  </a:lnTo>
                  <a:lnTo>
                    <a:pt x="5169" y="5039"/>
                  </a:lnTo>
                  <a:lnTo>
                    <a:pt x="5167" y="5001"/>
                  </a:lnTo>
                  <a:lnTo>
                    <a:pt x="5175" y="4966"/>
                  </a:lnTo>
                  <a:lnTo>
                    <a:pt x="5190" y="4932"/>
                  </a:lnTo>
                  <a:lnTo>
                    <a:pt x="5210" y="4903"/>
                  </a:lnTo>
                  <a:lnTo>
                    <a:pt x="5236" y="4877"/>
                  </a:lnTo>
                  <a:lnTo>
                    <a:pt x="5303" y="4821"/>
                  </a:lnTo>
                  <a:lnTo>
                    <a:pt x="5359" y="4763"/>
                  </a:lnTo>
                  <a:lnTo>
                    <a:pt x="5405" y="4702"/>
                  </a:lnTo>
                  <a:lnTo>
                    <a:pt x="5439" y="4638"/>
                  </a:lnTo>
                  <a:lnTo>
                    <a:pt x="5463" y="4573"/>
                  </a:lnTo>
                  <a:lnTo>
                    <a:pt x="5474" y="4504"/>
                  </a:lnTo>
                  <a:lnTo>
                    <a:pt x="5476" y="4433"/>
                  </a:lnTo>
                  <a:lnTo>
                    <a:pt x="5472" y="4389"/>
                  </a:lnTo>
                  <a:lnTo>
                    <a:pt x="5465" y="4350"/>
                  </a:lnTo>
                  <a:lnTo>
                    <a:pt x="5456" y="4312"/>
                  </a:lnTo>
                  <a:lnTo>
                    <a:pt x="5445" y="4281"/>
                  </a:lnTo>
                  <a:lnTo>
                    <a:pt x="5435" y="4257"/>
                  </a:lnTo>
                  <a:lnTo>
                    <a:pt x="5426" y="4236"/>
                  </a:lnTo>
                  <a:lnTo>
                    <a:pt x="5420" y="4225"/>
                  </a:lnTo>
                  <a:lnTo>
                    <a:pt x="5418" y="4219"/>
                  </a:lnTo>
                  <a:lnTo>
                    <a:pt x="5402" y="4186"/>
                  </a:lnTo>
                  <a:lnTo>
                    <a:pt x="5394" y="4149"/>
                  </a:lnTo>
                  <a:lnTo>
                    <a:pt x="5394" y="4111"/>
                  </a:lnTo>
                  <a:lnTo>
                    <a:pt x="5402" y="4076"/>
                  </a:lnTo>
                  <a:lnTo>
                    <a:pt x="5418" y="4042"/>
                  </a:lnTo>
                  <a:lnTo>
                    <a:pt x="5441" y="4011"/>
                  </a:lnTo>
                  <a:lnTo>
                    <a:pt x="5500" y="3942"/>
                  </a:lnTo>
                  <a:lnTo>
                    <a:pt x="5547" y="3873"/>
                  </a:lnTo>
                  <a:lnTo>
                    <a:pt x="5579" y="3804"/>
                  </a:lnTo>
                  <a:lnTo>
                    <a:pt x="5597" y="3735"/>
                  </a:lnTo>
                  <a:lnTo>
                    <a:pt x="5601" y="3666"/>
                  </a:lnTo>
                  <a:lnTo>
                    <a:pt x="5597" y="3620"/>
                  </a:lnTo>
                  <a:lnTo>
                    <a:pt x="5586" y="3577"/>
                  </a:lnTo>
                  <a:lnTo>
                    <a:pt x="5573" y="3538"/>
                  </a:lnTo>
                  <a:lnTo>
                    <a:pt x="5556" y="3501"/>
                  </a:lnTo>
                  <a:lnTo>
                    <a:pt x="5538" y="3469"/>
                  </a:lnTo>
                  <a:lnTo>
                    <a:pt x="5519" y="3439"/>
                  </a:lnTo>
                  <a:lnTo>
                    <a:pt x="5500" y="3415"/>
                  </a:lnTo>
                  <a:lnTo>
                    <a:pt x="5484" y="3395"/>
                  </a:lnTo>
                  <a:lnTo>
                    <a:pt x="5471" y="3380"/>
                  </a:lnTo>
                  <a:lnTo>
                    <a:pt x="5463" y="3370"/>
                  </a:lnTo>
                  <a:lnTo>
                    <a:pt x="5459" y="3368"/>
                  </a:lnTo>
                  <a:lnTo>
                    <a:pt x="5432" y="3337"/>
                  </a:lnTo>
                  <a:lnTo>
                    <a:pt x="5413" y="3300"/>
                  </a:lnTo>
                  <a:lnTo>
                    <a:pt x="5402" y="3262"/>
                  </a:lnTo>
                  <a:lnTo>
                    <a:pt x="5402" y="3221"/>
                  </a:lnTo>
                  <a:lnTo>
                    <a:pt x="5409" y="3182"/>
                  </a:lnTo>
                  <a:lnTo>
                    <a:pt x="5428" y="3145"/>
                  </a:lnTo>
                  <a:lnTo>
                    <a:pt x="5433" y="3136"/>
                  </a:lnTo>
                  <a:lnTo>
                    <a:pt x="5443" y="3117"/>
                  </a:lnTo>
                  <a:lnTo>
                    <a:pt x="5454" y="3095"/>
                  </a:lnTo>
                  <a:lnTo>
                    <a:pt x="5467" y="3063"/>
                  </a:lnTo>
                  <a:lnTo>
                    <a:pt x="5478" y="3031"/>
                  </a:lnTo>
                  <a:lnTo>
                    <a:pt x="5487" y="2992"/>
                  </a:lnTo>
                  <a:lnTo>
                    <a:pt x="5493" y="2951"/>
                  </a:lnTo>
                  <a:lnTo>
                    <a:pt x="5495" y="2907"/>
                  </a:lnTo>
                  <a:lnTo>
                    <a:pt x="5489" y="2862"/>
                  </a:lnTo>
                  <a:lnTo>
                    <a:pt x="5478" y="2816"/>
                  </a:lnTo>
                  <a:lnTo>
                    <a:pt x="5458" y="2769"/>
                  </a:lnTo>
                  <a:lnTo>
                    <a:pt x="5426" y="2722"/>
                  </a:lnTo>
                  <a:lnTo>
                    <a:pt x="5385" y="2678"/>
                  </a:lnTo>
                  <a:lnTo>
                    <a:pt x="5340" y="2642"/>
                  </a:lnTo>
                  <a:lnTo>
                    <a:pt x="5288" y="2613"/>
                  </a:lnTo>
                  <a:lnTo>
                    <a:pt x="5229" y="2588"/>
                  </a:lnTo>
                  <a:lnTo>
                    <a:pt x="5162" y="2568"/>
                  </a:lnTo>
                  <a:lnTo>
                    <a:pt x="5091" y="2551"/>
                  </a:lnTo>
                  <a:lnTo>
                    <a:pt x="5017" y="2538"/>
                  </a:lnTo>
                  <a:lnTo>
                    <a:pt x="4937" y="2529"/>
                  </a:lnTo>
                  <a:lnTo>
                    <a:pt x="4855" y="2523"/>
                  </a:lnTo>
                  <a:lnTo>
                    <a:pt x="4771" y="2519"/>
                  </a:lnTo>
                  <a:lnTo>
                    <a:pt x="4683" y="2519"/>
                  </a:lnTo>
                  <a:lnTo>
                    <a:pt x="4598" y="2523"/>
                  </a:lnTo>
                  <a:lnTo>
                    <a:pt x="4512" y="2527"/>
                  </a:lnTo>
                  <a:lnTo>
                    <a:pt x="4427" y="2534"/>
                  </a:lnTo>
                  <a:lnTo>
                    <a:pt x="4343" y="2544"/>
                  </a:lnTo>
                  <a:lnTo>
                    <a:pt x="4263" y="2555"/>
                  </a:lnTo>
                  <a:lnTo>
                    <a:pt x="4185" y="2566"/>
                  </a:lnTo>
                  <a:lnTo>
                    <a:pt x="4112" y="2579"/>
                  </a:lnTo>
                  <a:lnTo>
                    <a:pt x="4043" y="2594"/>
                  </a:lnTo>
                  <a:lnTo>
                    <a:pt x="4036" y="2596"/>
                  </a:lnTo>
                  <a:lnTo>
                    <a:pt x="4027" y="2598"/>
                  </a:lnTo>
                  <a:lnTo>
                    <a:pt x="3919" y="2616"/>
                  </a:lnTo>
                  <a:lnTo>
                    <a:pt x="3805" y="2642"/>
                  </a:lnTo>
                  <a:lnTo>
                    <a:pt x="3768" y="2652"/>
                  </a:lnTo>
                  <a:lnTo>
                    <a:pt x="3729" y="2657"/>
                  </a:lnTo>
                  <a:lnTo>
                    <a:pt x="3688" y="2659"/>
                  </a:lnTo>
                  <a:lnTo>
                    <a:pt x="3645" y="2654"/>
                  </a:lnTo>
                  <a:lnTo>
                    <a:pt x="3604" y="2641"/>
                  </a:lnTo>
                  <a:lnTo>
                    <a:pt x="3563" y="2620"/>
                  </a:lnTo>
                  <a:lnTo>
                    <a:pt x="3526" y="2592"/>
                  </a:lnTo>
                  <a:lnTo>
                    <a:pt x="3494" y="2559"/>
                  </a:lnTo>
                  <a:lnTo>
                    <a:pt x="3468" y="2521"/>
                  </a:lnTo>
                  <a:lnTo>
                    <a:pt x="3446" y="2477"/>
                  </a:lnTo>
                  <a:lnTo>
                    <a:pt x="3429" y="2428"/>
                  </a:lnTo>
                  <a:lnTo>
                    <a:pt x="3418" y="2372"/>
                  </a:lnTo>
                  <a:lnTo>
                    <a:pt x="3413" y="2311"/>
                  </a:lnTo>
                  <a:lnTo>
                    <a:pt x="3411" y="2244"/>
                  </a:lnTo>
                  <a:lnTo>
                    <a:pt x="3416" y="2169"/>
                  </a:lnTo>
                  <a:lnTo>
                    <a:pt x="3426" y="2088"/>
                  </a:lnTo>
                  <a:lnTo>
                    <a:pt x="3439" y="2000"/>
                  </a:lnTo>
                  <a:lnTo>
                    <a:pt x="3459" y="1903"/>
                  </a:lnTo>
                  <a:lnTo>
                    <a:pt x="3483" y="1801"/>
                  </a:lnTo>
                  <a:lnTo>
                    <a:pt x="3513" y="1691"/>
                  </a:lnTo>
                  <a:lnTo>
                    <a:pt x="3548" y="1572"/>
                  </a:lnTo>
                  <a:lnTo>
                    <a:pt x="3589" y="1447"/>
                  </a:lnTo>
                  <a:lnTo>
                    <a:pt x="3623" y="1332"/>
                  </a:lnTo>
                  <a:lnTo>
                    <a:pt x="3653" y="1224"/>
                  </a:lnTo>
                  <a:lnTo>
                    <a:pt x="3673" y="1121"/>
                  </a:lnTo>
                  <a:lnTo>
                    <a:pt x="3688" y="1023"/>
                  </a:lnTo>
                  <a:lnTo>
                    <a:pt x="3697" y="931"/>
                  </a:lnTo>
                  <a:lnTo>
                    <a:pt x="3697" y="846"/>
                  </a:lnTo>
                  <a:lnTo>
                    <a:pt x="3692" y="768"/>
                  </a:lnTo>
                  <a:lnTo>
                    <a:pt x="3680" y="695"/>
                  </a:lnTo>
                  <a:lnTo>
                    <a:pt x="3662" y="628"/>
                  </a:lnTo>
                  <a:lnTo>
                    <a:pt x="3636" y="568"/>
                  </a:lnTo>
                  <a:lnTo>
                    <a:pt x="3604" y="516"/>
                  </a:lnTo>
                  <a:lnTo>
                    <a:pt x="3569" y="473"/>
                  </a:lnTo>
                  <a:lnTo>
                    <a:pt x="3532" y="440"/>
                  </a:lnTo>
                  <a:lnTo>
                    <a:pt x="3491" y="412"/>
                  </a:lnTo>
                  <a:lnTo>
                    <a:pt x="3450" y="390"/>
                  </a:lnTo>
                  <a:lnTo>
                    <a:pt x="3407" y="373"/>
                  </a:lnTo>
                  <a:lnTo>
                    <a:pt x="3368" y="360"/>
                  </a:lnTo>
                  <a:lnTo>
                    <a:pt x="3331" y="352"/>
                  </a:lnTo>
                  <a:lnTo>
                    <a:pt x="3295" y="347"/>
                  </a:lnTo>
                  <a:lnTo>
                    <a:pt x="3267" y="345"/>
                  </a:lnTo>
                  <a:lnTo>
                    <a:pt x="3243" y="343"/>
                  </a:lnTo>
                  <a:close/>
                  <a:moveTo>
                    <a:pt x="3234" y="0"/>
                  </a:moveTo>
                  <a:lnTo>
                    <a:pt x="3262" y="0"/>
                  </a:lnTo>
                  <a:lnTo>
                    <a:pt x="3295" y="2"/>
                  </a:lnTo>
                  <a:lnTo>
                    <a:pt x="3336" y="6"/>
                  </a:lnTo>
                  <a:lnTo>
                    <a:pt x="3383" y="13"/>
                  </a:lnTo>
                  <a:lnTo>
                    <a:pt x="3435" y="25"/>
                  </a:lnTo>
                  <a:lnTo>
                    <a:pt x="3489" y="40"/>
                  </a:lnTo>
                  <a:lnTo>
                    <a:pt x="3546" y="58"/>
                  </a:lnTo>
                  <a:lnTo>
                    <a:pt x="3604" y="84"/>
                  </a:lnTo>
                  <a:lnTo>
                    <a:pt x="3664" y="116"/>
                  </a:lnTo>
                  <a:lnTo>
                    <a:pt x="3723" y="153"/>
                  </a:lnTo>
                  <a:lnTo>
                    <a:pt x="3779" y="200"/>
                  </a:lnTo>
                  <a:lnTo>
                    <a:pt x="3835" y="254"/>
                  </a:lnTo>
                  <a:lnTo>
                    <a:pt x="3885" y="317"/>
                  </a:lnTo>
                  <a:lnTo>
                    <a:pt x="3932" y="390"/>
                  </a:lnTo>
                  <a:lnTo>
                    <a:pt x="3971" y="468"/>
                  </a:lnTo>
                  <a:lnTo>
                    <a:pt x="4001" y="552"/>
                  </a:lnTo>
                  <a:lnTo>
                    <a:pt x="4023" y="641"/>
                  </a:lnTo>
                  <a:lnTo>
                    <a:pt x="4038" y="736"/>
                  </a:lnTo>
                  <a:lnTo>
                    <a:pt x="4045" y="836"/>
                  </a:lnTo>
                  <a:lnTo>
                    <a:pt x="4043" y="944"/>
                  </a:lnTo>
                  <a:lnTo>
                    <a:pt x="4034" y="1056"/>
                  </a:lnTo>
                  <a:lnTo>
                    <a:pt x="4017" y="1173"/>
                  </a:lnTo>
                  <a:lnTo>
                    <a:pt x="3993" y="1296"/>
                  </a:lnTo>
                  <a:lnTo>
                    <a:pt x="3960" y="1425"/>
                  </a:lnTo>
                  <a:lnTo>
                    <a:pt x="3919" y="1557"/>
                  </a:lnTo>
                  <a:lnTo>
                    <a:pt x="3887" y="1659"/>
                  </a:lnTo>
                  <a:lnTo>
                    <a:pt x="3859" y="1752"/>
                  </a:lnTo>
                  <a:lnTo>
                    <a:pt x="3835" y="1836"/>
                  </a:lnTo>
                  <a:lnTo>
                    <a:pt x="3814" y="1913"/>
                  </a:lnTo>
                  <a:lnTo>
                    <a:pt x="3798" y="1981"/>
                  </a:lnTo>
                  <a:lnTo>
                    <a:pt x="3785" y="2043"/>
                  </a:lnTo>
                  <a:lnTo>
                    <a:pt x="3775" y="2097"/>
                  </a:lnTo>
                  <a:lnTo>
                    <a:pt x="3768" y="2145"/>
                  </a:lnTo>
                  <a:lnTo>
                    <a:pt x="3762" y="2188"/>
                  </a:lnTo>
                  <a:lnTo>
                    <a:pt x="3760" y="2223"/>
                  </a:lnTo>
                  <a:lnTo>
                    <a:pt x="3759" y="2255"/>
                  </a:lnTo>
                  <a:lnTo>
                    <a:pt x="3759" y="2281"/>
                  </a:lnTo>
                  <a:lnTo>
                    <a:pt x="3759" y="2302"/>
                  </a:lnTo>
                  <a:lnTo>
                    <a:pt x="3861" y="2279"/>
                  </a:lnTo>
                  <a:lnTo>
                    <a:pt x="3960" y="2261"/>
                  </a:lnTo>
                  <a:lnTo>
                    <a:pt x="3961" y="2261"/>
                  </a:lnTo>
                  <a:lnTo>
                    <a:pt x="3969" y="2259"/>
                  </a:lnTo>
                  <a:lnTo>
                    <a:pt x="3988" y="2255"/>
                  </a:lnTo>
                  <a:lnTo>
                    <a:pt x="4017" y="2250"/>
                  </a:lnTo>
                  <a:lnTo>
                    <a:pt x="4054" y="2242"/>
                  </a:lnTo>
                  <a:lnTo>
                    <a:pt x="4101" y="2235"/>
                  </a:lnTo>
                  <a:lnTo>
                    <a:pt x="4153" y="2225"/>
                  </a:lnTo>
                  <a:lnTo>
                    <a:pt x="4215" y="2216"/>
                  </a:lnTo>
                  <a:lnTo>
                    <a:pt x="4280" y="2207"/>
                  </a:lnTo>
                  <a:lnTo>
                    <a:pt x="4352" y="2199"/>
                  </a:lnTo>
                  <a:lnTo>
                    <a:pt x="4429" y="2192"/>
                  </a:lnTo>
                  <a:lnTo>
                    <a:pt x="4507" y="2184"/>
                  </a:lnTo>
                  <a:lnTo>
                    <a:pt x="4590" y="2181"/>
                  </a:lnTo>
                  <a:lnTo>
                    <a:pt x="4730" y="2177"/>
                  </a:lnTo>
                  <a:lnTo>
                    <a:pt x="4862" y="2179"/>
                  </a:lnTo>
                  <a:lnTo>
                    <a:pt x="4985" y="2188"/>
                  </a:lnTo>
                  <a:lnTo>
                    <a:pt x="5100" y="2203"/>
                  </a:lnTo>
                  <a:lnTo>
                    <a:pt x="5206" y="2225"/>
                  </a:lnTo>
                  <a:lnTo>
                    <a:pt x="5305" y="2253"/>
                  </a:lnTo>
                  <a:lnTo>
                    <a:pt x="5396" y="2287"/>
                  </a:lnTo>
                  <a:lnTo>
                    <a:pt x="5478" y="2326"/>
                  </a:lnTo>
                  <a:lnTo>
                    <a:pt x="5552" y="2372"/>
                  </a:lnTo>
                  <a:lnTo>
                    <a:pt x="5618" y="2426"/>
                  </a:lnTo>
                  <a:lnTo>
                    <a:pt x="5677" y="2486"/>
                  </a:lnTo>
                  <a:lnTo>
                    <a:pt x="5726" y="2547"/>
                  </a:lnTo>
                  <a:lnTo>
                    <a:pt x="5763" y="2611"/>
                  </a:lnTo>
                  <a:lnTo>
                    <a:pt x="5794" y="2674"/>
                  </a:lnTo>
                  <a:lnTo>
                    <a:pt x="5815" y="2739"/>
                  </a:lnTo>
                  <a:lnTo>
                    <a:pt x="5830" y="2804"/>
                  </a:lnTo>
                  <a:lnTo>
                    <a:pt x="5837" y="2868"/>
                  </a:lnTo>
                  <a:lnTo>
                    <a:pt x="5839" y="2931"/>
                  </a:lnTo>
                  <a:lnTo>
                    <a:pt x="5835" y="2992"/>
                  </a:lnTo>
                  <a:lnTo>
                    <a:pt x="5826" y="3052"/>
                  </a:lnTo>
                  <a:lnTo>
                    <a:pt x="5813" y="3110"/>
                  </a:lnTo>
                  <a:lnTo>
                    <a:pt x="5798" y="3164"/>
                  </a:lnTo>
                  <a:lnTo>
                    <a:pt x="5779" y="3212"/>
                  </a:lnTo>
                  <a:lnTo>
                    <a:pt x="5811" y="3257"/>
                  </a:lnTo>
                  <a:lnTo>
                    <a:pt x="5843" y="3307"/>
                  </a:lnTo>
                  <a:lnTo>
                    <a:pt x="5873" y="3365"/>
                  </a:lnTo>
                  <a:lnTo>
                    <a:pt x="5900" y="3428"/>
                  </a:lnTo>
                  <a:lnTo>
                    <a:pt x="5923" y="3497"/>
                  </a:lnTo>
                  <a:lnTo>
                    <a:pt x="5938" y="3573"/>
                  </a:lnTo>
                  <a:lnTo>
                    <a:pt x="5947" y="3653"/>
                  </a:lnTo>
                  <a:lnTo>
                    <a:pt x="5945" y="3741"/>
                  </a:lnTo>
                  <a:lnTo>
                    <a:pt x="5932" y="3828"/>
                  </a:lnTo>
                  <a:lnTo>
                    <a:pt x="5908" y="3914"/>
                  </a:lnTo>
                  <a:lnTo>
                    <a:pt x="5873" y="3998"/>
                  </a:lnTo>
                  <a:lnTo>
                    <a:pt x="5826" y="4080"/>
                  </a:lnTo>
                  <a:lnTo>
                    <a:pt x="5768" y="4162"/>
                  </a:lnTo>
                  <a:lnTo>
                    <a:pt x="5787" y="4214"/>
                  </a:lnTo>
                  <a:lnTo>
                    <a:pt x="5802" y="4275"/>
                  </a:lnTo>
                  <a:lnTo>
                    <a:pt x="5815" y="4344"/>
                  </a:lnTo>
                  <a:lnTo>
                    <a:pt x="5820" y="4419"/>
                  </a:lnTo>
                  <a:lnTo>
                    <a:pt x="5822" y="4474"/>
                  </a:lnTo>
                  <a:lnTo>
                    <a:pt x="5819" y="4534"/>
                  </a:lnTo>
                  <a:lnTo>
                    <a:pt x="5811" y="4597"/>
                  </a:lnTo>
                  <a:lnTo>
                    <a:pt x="5796" y="4664"/>
                  </a:lnTo>
                  <a:lnTo>
                    <a:pt x="5774" y="4731"/>
                  </a:lnTo>
                  <a:lnTo>
                    <a:pt x="5746" y="4802"/>
                  </a:lnTo>
                  <a:lnTo>
                    <a:pt x="5707" y="4871"/>
                  </a:lnTo>
                  <a:lnTo>
                    <a:pt x="5659" y="4942"/>
                  </a:lnTo>
                  <a:lnTo>
                    <a:pt x="5601" y="5012"/>
                  </a:lnTo>
                  <a:lnTo>
                    <a:pt x="5530" y="5083"/>
                  </a:lnTo>
                  <a:lnTo>
                    <a:pt x="5536" y="5137"/>
                  </a:lnTo>
                  <a:lnTo>
                    <a:pt x="5539" y="5199"/>
                  </a:lnTo>
                  <a:lnTo>
                    <a:pt x="5536" y="5266"/>
                  </a:lnTo>
                  <a:lnTo>
                    <a:pt x="5526" y="5338"/>
                  </a:lnTo>
                  <a:lnTo>
                    <a:pt x="5510" y="5415"/>
                  </a:lnTo>
                  <a:lnTo>
                    <a:pt x="5482" y="5493"/>
                  </a:lnTo>
                  <a:lnTo>
                    <a:pt x="5443" y="5573"/>
                  </a:lnTo>
                  <a:lnTo>
                    <a:pt x="5400" y="5644"/>
                  </a:lnTo>
                  <a:lnTo>
                    <a:pt x="5346" y="5711"/>
                  </a:lnTo>
                  <a:lnTo>
                    <a:pt x="5286" y="5772"/>
                  </a:lnTo>
                  <a:lnTo>
                    <a:pt x="5218" y="5828"/>
                  </a:lnTo>
                  <a:lnTo>
                    <a:pt x="5143" y="5880"/>
                  </a:lnTo>
                  <a:lnTo>
                    <a:pt x="5059" y="5928"/>
                  </a:lnTo>
                  <a:lnTo>
                    <a:pt x="4968" y="5969"/>
                  </a:lnTo>
                  <a:lnTo>
                    <a:pt x="4870" y="6007"/>
                  </a:lnTo>
                  <a:lnTo>
                    <a:pt x="4763" y="6040"/>
                  </a:lnTo>
                  <a:lnTo>
                    <a:pt x="4650" y="6068"/>
                  </a:lnTo>
                  <a:lnTo>
                    <a:pt x="4546" y="6087"/>
                  </a:lnTo>
                  <a:lnTo>
                    <a:pt x="4434" y="6102"/>
                  </a:lnTo>
                  <a:lnTo>
                    <a:pt x="4315" y="6113"/>
                  </a:lnTo>
                  <a:lnTo>
                    <a:pt x="4188" y="6118"/>
                  </a:lnTo>
                  <a:lnTo>
                    <a:pt x="4054" y="6120"/>
                  </a:lnTo>
                  <a:lnTo>
                    <a:pt x="3919" y="6118"/>
                  </a:lnTo>
                  <a:lnTo>
                    <a:pt x="3775" y="6113"/>
                  </a:lnTo>
                  <a:lnTo>
                    <a:pt x="3627" y="6103"/>
                  </a:lnTo>
                  <a:lnTo>
                    <a:pt x="3493" y="6105"/>
                  </a:lnTo>
                  <a:lnTo>
                    <a:pt x="3362" y="6105"/>
                  </a:lnTo>
                  <a:lnTo>
                    <a:pt x="3232" y="6103"/>
                  </a:lnTo>
                  <a:lnTo>
                    <a:pt x="3105" y="6100"/>
                  </a:lnTo>
                  <a:lnTo>
                    <a:pt x="2981" y="6096"/>
                  </a:lnTo>
                  <a:lnTo>
                    <a:pt x="2860" y="6090"/>
                  </a:lnTo>
                  <a:lnTo>
                    <a:pt x="2743" y="6083"/>
                  </a:lnTo>
                  <a:lnTo>
                    <a:pt x="2631" y="6076"/>
                  </a:lnTo>
                  <a:lnTo>
                    <a:pt x="2525" y="6068"/>
                  </a:lnTo>
                  <a:lnTo>
                    <a:pt x="2426" y="6061"/>
                  </a:lnTo>
                  <a:lnTo>
                    <a:pt x="2333" y="6053"/>
                  </a:lnTo>
                  <a:lnTo>
                    <a:pt x="2248" y="6046"/>
                  </a:lnTo>
                  <a:lnTo>
                    <a:pt x="2171" y="6038"/>
                  </a:lnTo>
                  <a:lnTo>
                    <a:pt x="2104" y="6031"/>
                  </a:lnTo>
                  <a:lnTo>
                    <a:pt x="2045" y="6025"/>
                  </a:lnTo>
                  <a:lnTo>
                    <a:pt x="1996" y="6020"/>
                  </a:lnTo>
                  <a:lnTo>
                    <a:pt x="1959" y="6014"/>
                  </a:lnTo>
                  <a:lnTo>
                    <a:pt x="1933" y="6012"/>
                  </a:lnTo>
                  <a:lnTo>
                    <a:pt x="1920" y="6010"/>
                  </a:lnTo>
                  <a:lnTo>
                    <a:pt x="1621" y="5973"/>
                  </a:lnTo>
                  <a:lnTo>
                    <a:pt x="1565" y="6007"/>
                  </a:lnTo>
                  <a:lnTo>
                    <a:pt x="1507" y="6035"/>
                  </a:lnTo>
                  <a:lnTo>
                    <a:pt x="1446" y="6055"/>
                  </a:lnTo>
                  <a:lnTo>
                    <a:pt x="1380" y="6066"/>
                  </a:lnTo>
                  <a:lnTo>
                    <a:pt x="1313" y="6072"/>
                  </a:lnTo>
                  <a:lnTo>
                    <a:pt x="532" y="6072"/>
                  </a:lnTo>
                  <a:lnTo>
                    <a:pt x="454" y="6066"/>
                  </a:lnTo>
                  <a:lnTo>
                    <a:pt x="379" y="6049"/>
                  </a:lnTo>
                  <a:lnTo>
                    <a:pt x="309" y="6022"/>
                  </a:lnTo>
                  <a:lnTo>
                    <a:pt x="243" y="5986"/>
                  </a:lnTo>
                  <a:lnTo>
                    <a:pt x="184" y="5942"/>
                  </a:lnTo>
                  <a:lnTo>
                    <a:pt x="132" y="5888"/>
                  </a:lnTo>
                  <a:lnTo>
                    <a:pt x="85" y="5828"/>
                  </a:lnTo>
                  <a:lnTo>
                    <a:pt x="50" y="5763"/>
                  </a:lnTo>
                  <a:lnTo>
                    <a:pt x="22" y="5692"/>
                  </a:lnTo>
                  <a:lnTo>
                    <a:pt x="5" y="5618"/>
                  </a:lnTo>
                  <a:lnTo>
                    <a:pt x="0" y="5539"/>
                  </a:lnTo>
                  <a:lnTo>
                    <a:pt x="0" y="3458"/>
                  </a:lnTo>
                  <a:lnTo>
                    <a:pt x="5" y="3380"/>
                  </a:lnTo>
                  <a:lnTo>
                    <a:pt x="22" y="3305"/>
                  </a:lnTo>
                  <a:lnTo>
                    <a:pt x="50" y="3234"/>
                  </a:lnTo>
                  <a:lnTo>
                    <a:pt x="85" y="3169"/>
                  </a:lnTo>
                  <a:lnTo>
                    <a:pt x="130" y="3110"/>
                  </a:lnTo>
                  <a:lnTo>
                    <a:pt x="182" y="3058"/>
                  </a:lnTo>
                  <a:lnTo>
                    <a:pt x="242" y="3013"/>
                  </a:lnTo>
                  <a:lnTo>
                    <a:pt x="309" y="2976"/>
                  </a:lnTo>
                  <a:lnTo>
                    <a:pt x="379" y="2950"/>
                  </a:lnTo>
                  <a:lnTo>
                    <a:pt x="454" y="2933"/>
                  </a:lnTo>
                  <a:lnTo>
                    <a:pt x="532" y="2925"/>
                  </a:lnTo>
                  <a:lnTo>
                    <a:pt x="1313" y="2925"/>
                  </a:lnTo>
                  <a:lnTo>
                    <a:pt x="1380" y="2931"/>
                  </a:lnTo>
                  <a:lnTo>
                    <a:pt x="1446" y="2942"/>
                  </a:lnTo>
                  <a:lnTo>
                    <a:pt x="1507" y="2963"/>
                  </a:lnTo>
                  <a:lnTo>
                    <a:pt x="1567" y="2991"/>
                  </a:lnTo>
                  <a:lnTo>
                    <a:pt x="1602" y="2918"/>
                  </a:lnTo>
                  <a:lnTo>
                    <a:pt x="1643" y="2843"/>
                  </a:lnTo>
                  <a:lnTo>
                    <a:pt x="1693" y="2765"/>
                  </a:lnTo>
                  <a:lnTo>
                    <a:pt x="1751" y="2689"/>
                  </a:lnTo>
                  <a:lnTo>
                    <a:pt x="1816" y="2614"/>
                  </a:lnTo>
                  <a:lnTo>
                    <a:pt x="1823" y="2607"/>
                  </a:lnTo>
                  <a:lnTo>
                    <a:pt x="1831" y="2601"/>
                  </a:lnTo>
                  <a:lnTo>
                    <a:pt x="1836" y="2596"/>
                  </a:lnTo>
                  <a:lnTo>
                    <a:pt x="1898" y="2544"/>
                  </a:lnTo>
                  <a:lnTo>
                    <a:pt x="1959" y="2480"/>
                  </a:lnTo>
                  <a:lnTo>
                    <a:pt x="2021" y="2408"/>
                  </a:lnTo>
                  <a:lnTo>
                    <a:pt x="2084" y="2326"/>
                  </a:lnTo>
                  <a:lnTo>
                    <a:pt x="2145" y="2236"/>
                  </a:lnTo>
                  <a:lnTo>
                    <a:pt x="2207" y="2142"/>
                  </a:lnTo>
                  <a:lnTo>
                    <a:pt x="2268" y="2039"/>
                  </a:lnTo>
                  <a:lnTo>
                    <a:pt x="2328" y="1933"/>
                  </a:lnTo>
                  <a:lnTo>
                    <a:pt x="2387" y="1825"/>
                  </a:lnTo>
                  <a:lnTo>
                    <a:pt x="2445" y="1713"/>
                  </a:lnTo>
                  <a:lnTo>
                    <a:pt x="2501" y="1602"/>
                  </a:lnTo>
                  <a:lnTo>
                    <a:pt x="2555" y="1490"/>
                  </a:lnTo>
                  <a:lnTo>
                    <a:pt x="2607" y="1378"/>
                  </a:lnTo>
                  <a:lnTo>
                    <a:pt x="2655" y="1268"/>
                  </a:lnTo>
                  <a:lnTo>
                    <a:pt x="2702" y="1164"/>
                  </a:lnTo>
                  <a:lnTo>
                    <a:pt x="2744" y="1062"/>
                  </a:lnTo>
                  <a:lnTo>
                    <a:pt x="2785" y="967"/>
                  </a:lnTo>
                  <a:lnTo>
                    <a:pt x="2821" y="877"/>
                  </a:lnTo>
                  <a:lnTo>
                    <a:pt x="2852" y="795"/>
                  </a:lnTo>
                  <a:lnTo>
                    <a:pt x="2880" y="723"/>
                  </a:lnTo>
                  <a:lnTo>
                    <a:pt x="2875" y="682"/>
                  </a:lnTo>
                  <a:lnTo>
                    <a:pt x="2871" y="632"/>
                  </a:lnTo>
                  <a:lnTo>
                    <a:pt x="2869" y="578"/>
                  </a:lnTo>
                  <a:lnTo>
                    <a:pt x="2869" y="520"/>
                  </a:lnTo>
                  <a:lnTo>
                    <a:pt x="2871" y="458"/>
                  </a:lnTo>
                  <a:lnTo>
                    <a:pt x="2877" y="395"/>
                  </a:lnTo>
                  <a:lnTo>
                    <a:pt x="2888" y="334"/>
                  </a:lnTo>
                  <a:lnTo>
                    <a:pt x="2903" y="272"/>
                  </a:lnTo>
                  <a:lnTo>
                    <a:pt x="2925" y="215"/>
                  </a:lnTo>
                  <a:lnTo>
                    <a:pt x="2953" y="161"/>
                  </a:lnTo>
                  <a:lnTo>
                    <a:pt x="2988" y="112"/>
                  </a:lnTo>
                  <a:lnTo>
                    <a:pt x="3027" y="73"/>
                  </a:lnTo>
                  <a:lnTo>
                    <a:pt x="3074" y="41"/>
                  </a:lnTo>
                  <a:lnTo>
                    <a:pt x="3124" y="19"/>
                  </a:lnTo>
                  <a:lnTo>
                    <a:pt x="3178" y="4"/>
                  </a:lnTo>
                  <a:lnTo>
                    <a:pt x="323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accent1"/>
                </a:solidFill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="" xmlns:a16="http://schemas.microsoft.com/office/drawing/2014/main" id="{DCA9D9F7-FCCA-4E68-9918-2113671A84B5}"/>
              </a:ext>
            </a:extLst>
          </p:cNvPr>
          <p:cNvGrpSpPr/>
          <p:nvPr/>
        </p:nvGrpSpPr>
        <p:grpSpPr>
          <a:xfrm>
            <a:off x="3646140" y="1895299"/>
            <a:ext cx="5392553" cy="1645130"/>
            <a:chOff x="3697135" y="2158948"/>
            <a:chExt cx="6218793" cy="1645130"/>
          </a:xfrm>
        </p:grpSpPr>
        <p:sp>
          <p:nvSpPr>
            <p:cNvPr id="6" name="TextBox 5">
              <a:extLst>
                <a:ext uri="{FF2B5EF4-FFF2-40B4-BE49-F238E27FC236}">
                  <a16:creationId xmlns="" xmlns:a16="http://schemas.microsoft.com/office/drawing/2014/main" id="{205121E6-3A96-4F12-BA26-63C76D456CE4}"/>
                </a:ext>
              </a:extLst>
            </p:cNvPr>
            <p:cNvSpPr txBox="1"/>
            <p:nvPr/>
          </p:nvSpPr>
          <p:spPr>
            <a:xfrm>
              <a:off x="3697135" y="3213980"/>
              <a:ext cx="6197780" cy="590098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pPr>
                <a:lnSpc>
                  <a:spcPct val="110000"/>
                </a:lnSpc>
                <a:defRPr/>
              </a:pPr>
              <a:r>
                <a:rPr lang="en-US" sz="3200" kern="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¿Preguntas?</a:t>
              </a:r>
              <a:endParaRPr lang="en-US" sz="32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="" xmlns:a16="http://schemas.microsoft.com/office/drawing/2014/main" id="{9C8979E5-17F8-4306-BA15-F4020AC9731E}"/>
                </a:ext>
              </a:extLst>
            </p:cNvPr>
            <p:cNvSpPr txBox="1"/>
            <p:nvPr/>
          </p:nvSpPr>
          <p:spPr>
            <a:xfrm>
              <a:off x="3718148" y="2158948"/>
              <a:ext cx="6197780" cy="1117229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pPr>
                <a:lnSpc>
                  <a:spcPct val="110000"/>
                </a:lnSpc>
                <a:defRPr/>
              </a:pPr>
              <a:r>
                <a:rPr lang="en-US" sz="6600" b="1" kern="0" dirty="0" smtClean="0">
                  <a:solidFill>
                    <a:schemeClr val="accent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GRACIAS.</a:t>
              </a:r>
              <a:endParaRPr lang="en-US" sz="6600" b="1" kern="0" dirty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84108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8C81093-5A01-4616-8620-82DE65257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Sobre nosotros</a:t>
            </a:r>
            <a:endParaRPr lang="en-IN" b="0" dirty="0"/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845714A0-803F-4F0C-BB81-AEF1FBF8794C}"/>
              </a:ext>
            </a:extLst>
          </p:cNvPr>
          <p:cNvSpPr txBox="1"/>
          <p:nvPr/>
        </p:nvSpPr>
        <p:spPr>
          <a:xfrm>
            <a:off x="8326659" y="1647514"/>
            <a:ext cx="2808312" cy="498598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pPr>
              <a:lnSpc>
                <a:spcPct val="110000"/>
              </a:lnSpc>
              <a:defRPr/>
            </a:pPr>
            <a:r>
              <a:rPr lang="en-US" b="1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Alina Lozano</a:t>
            </a:r>
            <a:endParaRPr lang="en-US" b="1" kern="0" dirty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93055CC4-CD60-4BB5-BE85-1E49B96C3F5A}"/>
              </a:ext>
            </a:extLst>
          </p:cNvPr>
          <p:cNvSpPr txBox="1"/>
          <p:nvPr/>
        </p:nvSpPr>
        <p:spPr>
          <a:xfrm>
            <a:off x="8326659" y="2095889"/>
            <a:ext cx="2808312" cy="363176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pPr>
              <a:lnSpc>
                <a:spcPct val="110000"/>
              </a:lnSpc>
              <a:defRPr/>
            </a:pPr>
            <a:r>
              <a:rPr lang="en-US" sz="1600" i="1" kern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Agile / Cloud</a:t>
            </a:r>
            <a:endParaRPr lang="en-US" sz="1600" i="1" kern="0" dirty="0">
              <a:solidFill>
                <a:schemeClr val="tx1">
                  <a:lumMod val="50000"/>
                  <a:lumOff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6" name="Freeform 5">
            <a:extLst>
              <a:ext uri="{FF2B5EF4-FFF2-40B4-BE49-F238E27FC236}">
                <a16:creationId xmlns="" xmlns:a16="http://schemas.microsoft.com/office/drawing/2014/main" id="{07CD7930-05FE-4D42-903C-6AED11D00900}"/>
              </a:ext>
            </a:extLst>
          </p:cNvPr>
          <p:cNvSpPr>
            <a:spLocks noEditPoints="1"/>
          </p:cNvSpPr>
          <p:nvPr/>
        </p:nvSpPr>
        <p:spPr bwMode="auto">
          <a:xfrm>
            <a:off x="5750244" y="2619865"/>
            <a:ext cx="667810" cy="423132"/>
          </a:xfrm>
          <a:custGeom>
            <a:avLst/>
            <a:gdLst>
              <a:gd name="T0" fmla="*/ 5481 w 6000"/>
              <a:gd name="T1" fmla="*/ 1116 h 3810"/>
              <a:gd name="T2" fmla="*/ 4111 w 6000"/>
              <a:gd name="T3" fmla="*/ 1116 h 3810"/>
              <a:gd name="T4" fmla="*/ 3998 w 6000"/>
              <a:gd name="T5" fmla="*/ 1914 h 3810"/>
              <a:gd name="T6" fmla="*/ 3862 w 6000"/>
              <a:gd name="T7" fmla="*/ 868 h 3810"/>
              <a:gd name="T8" fmla="*/ 2126 w 6000"/>
              <a:gd name="T9" fmla="*/ 868 h 3810"/>
              <a:gd name="T10" fmla="*/ 1996 w 6000"/>
              <a:gd name="T11" fmla="*/ 1910 h 3810"/>
              <a:gd name="T12" fmla="*/ 1888 w 6000"/>
              <a:gd name="T13" fmla="*/ 1117 h 3810"/>
              <a:gd name="T14" fmla="*/ 518 w 6000"/>
              <a:gd name="T15" fmla="*/ 1117 h 3810"/>
              <a:gd name="T16" fmla="*/ 0 w 6000"/>
              <a:gd name="T17" fmla="*/ 2814 h 3810"/>
              <a:gd name="T18" fmla="*/ 5 w 6000"/>
              <a:gd name="T19" fmla="*/ 2897 h 3810"/>
              <a:gd name="T20" fmla="*/ 1444 w 6000"/>
              <a:gd name="T21" fmla="*/ 3098 h 3810"/>
              <a:gd name="T22" fmla="*/ 2075 w 6000"/>
              <a:gd name="T23" fmla="*/ 3810 h 3810"/>
              <a:gd name="T24" fmla="*/ 4547 w 6000"/>
              <a:gd name="T25" fmla="*/ 3178 h 3810"/>
              <a:gd name="T26" fmla="*/ 4534 w 6000"/>
              <a:gd name="T27" fmla="*/ 2897 h 3810"/>
              <a:gd name="T28" fmla="*/ 6000 w 6000"/>
              <a:gd name="T29" fmla="*/ 2892 h 3810"/>
              <a:gd name="T30" fmla="*/ 5189 w 6000"/>
              <a:gd name="T31" fmla="*/ 1676 h 3810"/>
              <a:gd name="T32" fmla="*/ 4796 w 6000"/>
              <a:gd name="T33" fmla="*/ 620 h 3810"/>
              <a:gd name="T34" fmla="*/ 4806 w 6000"/>
              <a:gd name="T35" fmla="*/ 1610 h 3810"/>
              <a:gd name="T36" fmla="*/ 4787 w 6000"/>
              <a:gd name="T37" fmla="*/ 1610 h 3810"/>
              <a:gd name="T38" fmla="*/ 2314 w 6000"/>
              <a:gd name="T39" fmla="*/ 868 h 3810"/>
              <a:gd name="T40" fmla="*/ 3670 w 6000"/>
              <a:gd name="T41" fmla="*/ 868 h 3810"/>
              <a:gd name="T42" fmla="*/ 2992 w 6000"/>
              <a:gd name="T43" fmla="*/ 1545 h 3810"/>
              <a:gd name="T44" fmla="*/ 2314 w 6000"/>
              <a:gd name="T45" fmla="*/ 868 h 3810"/>
              <a:gd name="T46" fmla="*/ 1199 w 6000"/>
              <a:gd name="T47" fmla="*/ 620 h 3810"/>
              <a:gd name="T48" fmla="*/ 1209 w 6000"/>
              <a:gd name="T49" fmla="*/ 1610 h 3810"/>
              <a:gd name="T50" fmla="*/ 1190 w 6000"/>
              <a:gd name="T51" fmla="*/ 1610 h 3810"/>
              <a:gd name="T52" fmla="*/ 1490 w 6000"/>
              <a:gd name="T53" fmla="*/ 2706 h 3810"/>
              <a:gd name="T54" fmla="*/ 1192 w 6000"/>
              <a:gd name="T55" fmla="*/ 1800 h 3810"/>
              <a:gd name="T56" fmla="*/ 1206 w 6000"/>
              <a:gd name="T57" fmla="*/ 1800 h 3810"/>
              <a:gd name="T58" fmla="*/ 1490 w 6000"/>
              <a:gd name="T59" fmla="*/ 2706 h 3810"/>
              <a:gd name="T60" fmla="*/ 3913 w 6000"/>
              <a:gd name="T61" fmla="*/ 3620 h 3810"/>
              <a:gd name="T62" fmla="*/ 1631 w 6000"/>
              <a:gd name="T63" fmla="*/ 3178 h 3810"/>
              <a:gd name="T64" fmla="*/ 2953 w 6000"/>
              <a:gd name="T65" fmla="*/ 1736 h 3810"/>
              <a:gd name="T66" fmla="*/ 3033 w 6000"/>
              <a:gd name="T67" fmla="*/ 1736 h 3810"/>
              <a:gd name="T68" fmla="*/ 4355 w 6000"/>
              <a:gd name="T69" fmla="*/ 3178 h 3810"/>
              <a:gd name="T70" fmla="*/ 4136 w 6000"/>
              <a:gd name="T71" fmla="*/ 2046 h 3810"/>
              <a:gd name="T72" fmla="*/ 4796 w 6000"/>
              <a:gd name="T73" fmla="*/ 1800 h 3810"/>
              <a:gd name="T74" fmla="*/ 5803 w 6000"/>
              <a:gd name="T75" fmla="*/ 2706 h 38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6000" h="3810">
                <a:moveTo>
                  <a:pt x="5189" y="1676"/>
                </a:moveTo>
                <a:cubicBezTo>
                  <a:pt x="5365" y="1553"/>
                  <a:pt x="5481" y="1348"/>
                  <a:pt x="5481" y="1116"/>
                </a:cubicBezTo>
                <a:cubicBezTo>
                  <a:pt x="5481" y="737"/>
                  <a:pt x="5175" y="431"/>
                  <a:pt x="4796" y="431"/>
                </a:cubicBezTo>
                <a:cubicBezTo>
                  <a:pt x="4417" y="431"/>
                  <a:pt x="4111" y="737"/>
                  <a:pt x="4111" y="1116"/>
                </a:cubicBezTo>
                <a:cubicBezTo>
                  <a:pt x="4111" y="1348"/>
                  <a:pt x="4226" y="1553"/>
                  <a:pt x="4403" y="1676"/>
                </a:cubicBezTo>
                <a:cubicBezTo>
                  <a:pt x="4252" y="1729"/>
                  <a:pt x="4115" y="1809"/>
                  <a:pt x="3998" y="1914"/>
                </a:cubicBezTo>
                <a:cubicBezTo>
                  <a:pt x="3838" y="1777"/>
                  <a:pt x="3649" y="1673"/>
                  <a:pt x="3443" y="1611"/>
                </a:cubicBezTo>
                <a:cubicBezTo>
                  <a:pt x="3693" y="1459"/>
                  <a:pt x="3862" y="1183"/>
                  <a:pt x="3862" y="868"/>
                </a:cubicBezTo>
                <a:cubicBezTo>
                  <a:pt x="3862" y="388"/>
                  <a:pt x="3474" y="0"/>
                  <a:pt x="2994" y="0"/>
                </a:cubicBezTo>
                <a:cubicBezTo>
                  <a:pt x="2514" y="0"/>
                  <a:pt x="2126" y="390"/>
                  <a:pt x="2126" y="868"/>
                </a:cubicBezTo>
                <a:cubicBezTo>
                  <a:pt x="2126" y="1183"/>
                  <a:pt x="2294" y="1459"/>
                  <a:pt x="2545" y="1611"/>
                </a:cubicBezTo>
                <a:cubicBezTo>
                  <a:pt x="2341" y="1673"/>
                  <a:pt x="2155" y="1776"/>
                  <a:pt x="1996" y="1910"/>
                </a:cubicBezTo>
                <a:cubicBezTo>
                  <a:pt x="1879" y="1808"/>
                  <a:pt x="1744" y="1729"/>
                  <a:pt x="1596" y="1678"/>
                </a:cubicBezTo>
                <a:cubicBezTo>
                  <a:pt x="1771" y="1554"/>
                  <a:pt x="1888" y="1349"/>
                  <a:pt x="1888" y="1117"/>
                </a:cubicBezTo>
                <a:cubicBezTo>
                  <a:pt x="1888" y="739"/>
                  <a:pt x="1581" y="432"/>
                  <a:pt x="1203" y="432"/>
                </a:cubicBezTo>
                <a:cubicBezTo>
                  <a:pt x="824" y="432"/>
                  <a:pt x="518" y="739"/>
                  <a:pt x="518" y="1117"/>
                </a:cubicBezTo>
                <a:cubicBezTo>
                  <a:pt x="518" y="1349"/>
                  <a:pt x="633" y="1554"/>
                  <a:pt x="810" y="1678"/>
                </a:cubicBezTo>
                <a:cubicBezTo>
                  <a:pt x="338" y="1840"/>
                  <a:pt x="0" y="2288"/>
                  <a:pt x="0" y="2814"/>
                </a:cubicBezTo>
                <a:cubicBezTo>
                  <a:pt x="0" y="2892"/>
                  <a:pt x="0" y="2892"/>
                  <a:pt x="0" y="2892"/>
                </a:cubicBezTo>
                <a:cubicBezTo>
                  <a:pt x="0" y="2895"/>
                  <a:pt x="2" y="2897"/>
                  <a:pt x="5" y="2897"/>
                </a:cubicBezTo>
                <a:cubicBezTo>
                  <a:pt x="1457" y="2897"/>
                  <a:pt x="1457" y="2897"/>
                  <a:pt x="1457" y="2897"/>
                </a:cubicBezTo>
                <a:cubicBezTo>
                  <a:pt x="1448" y="2962"/>
                  <a:pt x="1444" y="3030"/>
                  <a:pt x="1444" y="3098"/>
                </a:cubicBezTo>
                <a:cubicBezTo>
                  <a:pt x="1444" y="3178"/>
                  <a:pt x="1444" y="3178"/>
                  <a:pt x="1444" y="3178"/>
                </a:cubicBezTo>
                <a:cubicBezTo>
                  <a:pt x="1444" y="3527"/>
                  <a:pt x="1726" y="3810"/>
                  <a:pt x="2075" y="3810"/>
                </a:cubicBezTo>
                <a:cubicBezTo>
                  <a:pt x="3915" y="3810"/>
                  <a:pt x="3915" y="3810"/>
                  <a:pt x="3915" y="3810"/>
                </a:cubicBezTo>
                <a:cubicBezTo>
                  <a:pt x="4264" y="3810"/>
                  <a:pt x="4547" y="3527"/>
                  <a:pt x="4547" y="3178"/>
                </a:cubicBezTo>
                <a:cubicBezTo>
                  <a:pt x="4547" y="3098"/>
                  <a:pt x="4547" y="3098"/>
                  <a:pt x="4547" y="3098"/>
                </a:cubicBezTo>
                <a:cubicBezTo>
                  <a:pt x="4547" y="3030"/>
                  <a:pt x="4542" y="2962"/>
                  <a:pt x="4534" y="2897"/>
                </a:cubicBezTo>
                <a:cubicBezTo>
                  <a:pt x="5995" y="2897"/>
                  <a:pt x="5995" y="2897"/>
                  <a:pt x="5995" y="2897"/>
                </a:cubicBezTo>
                <a:cubicBezTo>
                  <a:pt x="5998" y="2897"/>
                  <a:pt x="6000" y="2895"/>
                  <a:pt x="6000" y="2892"/>
                </a:cubicBezTo>
                <a:cubicBezTo>
                  <a:pt x="6000" y="2814"/>
                  <a:pt x="6000" y="2814"/>
                  <a:pt x="6000" y="2814"/>
                </a:cubicBezTo>
                <a:cubicBezTo>
                  <a:pt x="5998" y="2287"/>
                  <a:pt x="5660" y="1839"/>
                  <a:pt x="5189" y="1676"/>
                </a:cubicBezTo>
                <a:close/>
                <a:moveTo>
                  <a:pt x="4301" y="1115"/>
                </a:moveTo>
                <a:cubicBezTo>
                  <a:pt x="4301" y="842"/>
                  <a:pt x="4523" y="620"/>
                  <a:pt x="4796" y="620"/>
                </a:cubicBezTo>
                <a:cubicBezTo>
                  <a:pt x="5069" y="620"/>
                  <a:pt x="5291" y="842"/>
                  <a:pt x="5291" y="1115"/>
                </a:cubicBezTo>
                <a:cubicBezTo>
                  <a:pt x="5291" y="1384"/>
                  <a:pt x="5074" y="1604"/>
                  <a:pt x="4806" y="1610"/>
                </a:cubicBezTo>
                <a:cubicBezTo>
                  <a:pt x="4802" y="1610"/>
                  <a:pt x="4800" y="1610"/>
                  <a:pt x="4796" y="1610"/>
                </a:cubicBezTo>
                <a:cubicBezTo>
                  <a:pt x="4793" y="1610"/>
                  <a:pt x="4790" y="1610"/>
                  <a:pt x="4787" y="1610"/>
                </a:cubicBezTo>
                <a:cubicBezTo>
                  <a:pt x="4517" y="1605"/>
                  <a:pt x="4301" y="1386"/>
                  <a:pt x="4301" y="1115"/>
                </a:cubicBezTo>
                <a:close/>
                <a:moveTo>
                  <a:pt x="2314" y="868"/>
                </a:moveTo>
                <a:cubicBezTo>
                  <a:pt x="2314" y="494"/>
                  <a:pt x="2618" y="190"/>
                  <a:pt x="2992" y="190"/>
                </a:cubicBezTo>
                <a:cubicBezTo>
                  <a:pt x="3366" y="190"/>
                  <a:pt x="3670" y="494"/>
                  <a:pt x="3670" y="868"/>
                </a:cubicBezTo>
                <a:cubicBezTo>
                  <a:pt x="3670" y="1229"/>
                  <a:pt x="3386" y="1525"/>
                  <a:pt x="3031" y="1545"/>
                </a:cubicBezTo>
                <a:cubicBezTo>
                  <a:pt x="3018" y="1545"/>
                  <a:pt x="3005" y="1545"/>
                  <a:pt x="2992" y="1545"/>
                </a:cubicBezTo>
                <a:cubicBezTo>
                  <a:pt x="2979" y="1545"/>
                  <a:pt x="2966" y="1545"/>
                  <a:pt x="2953" y="1545"/>
                </a:cubicBezTo>
                <a:cubicBezTo>
                  <a:pt x="2598" y="1525"/>
                  <a:pt x="2314" y="1229"/>
                  <a:pt x="2314" y="868"/>
                </a:cubicBezTo>
                <a:close/>
                <a:moveTo>
                  <a:pt x="704" y="1115"/>
                </a:moveTo>
                <a:cubicBezTo>
                  <a:pt x="704" y="842"/>
                  <a:pt x="926" y="620"/>
                  <a:pt x="1199" y="620"/>
                </a:cubicBezTo>
                <a:cubicBezTo>
                  <a:pt x="1472" y="620"/>
                  <a:pt x="1694" y="842"/>
                  <a:pt x="1694" y="1115"/>
                </a:cubicBezTo>
                <a:cubicBezTo>
                  <a:pt x="1694" y="1384"/>
                  <a:pt x="1477" y="1604"/>
                  <a:pt x="1209" y="1610"/>
                </a:cubicBezTo>
                <a:cubicBezTo>
                  <a:pt x="1205" y="1610"/>
                  <a:pt x="1203" y="1610"/>
                  <a:pt x="1199" y="1610"/>
                </a:cubicBezTo>
                <a:cubicBezTo>
                  <a:pt x="1195" y="1610"/>
                  <a:pt x="1193" y="1610"/>
                  <a:pt x="1190" y="1610"/>
                </a:cubicBezTo>
                <a:cubicBezTo>
                  <a:pt x="921" y="1605"/>
                  <a:pt x="704" y="1386"/>
                  <a:pt x="704" y="1115"/>
                </a:cubicBezTo>
                <a:close/>
                <a:moveTo>
                  <a:pt x="1490" y="2706"/>
                </a:moveTo>
                <a:cubicBezTo>
                  <a:pt x="192" y="2706"/>
                  <a:pt x="192" y="2706"/>
                  <a:pt x="192" y="2706"/>
                </a:cubicBezTo>
                <a:cubicBezTo>
                  <a:pt x="246" y="2200"/>
                  <a:pt x="673" y="1803"/>
                  <a:pt x="1192" y="1800"/>
                </a:cubicBezTo>
                <a:cubicBezTo>
                  <a:pt x="1194" y="1800"/>
                  <a:pt x="1197" y="1800"/>
                  <a:pt x="1199" y="1800"/>
                </a:cubicBezTo>
                <a:cubicBezTo>
                  <a:pt x="1201" y="1800"/>
                  <a:pt x="1204" y="1800"/>
                  <a:pt x="1206" y="1800"/>
                </a:cubicBezTo>
                <a:cubicBezTo>
                  <a:pt x="1453" y="1801"/>
                  <a:pt x="1679" y="1893"/>
                  <a:pt x="1853" y="2041"/>
                </a:cubicBezTo>
                <a:cubicBezTo>
                  <a:pt x="1682" y="2226"/>
                  <a:pt x="1555" y="2454"/>
                  <a:pt x="1490" y="2706"/>
                </a:cubicBezTo>
                <a:close/>
                <a:moveTo>
                  <a:pt x="4355" y="3178"/>
                </a:moveTo>
                <a:cubicBezTo>
                  <a:pt x="4355" y="3422"/>
                  <a:pt x="4156" y="3620"/>
                  <a:pt x="3913" y="3620"/>
                </a:cubicBezTo>
                <a:cubicBezTo>
                  <a:pt x="2073" y="3620"/>
                  <a:pt x="2073" y="3620"/>
                  <a:pt x="2073" y="3620"/>
                </a:cubicBezTo>
                <a:cubicBezTo>
                  <a:pt x="1829" y="3620"/>
                  <a:pt x="1631" y="3422"/>
                  <a:pt x="1631" y="3178"/>
                </a:cubicBezTo>
                <a:cubicBezTo>
                  <a:pt x="1631" y="3098"/>
                  <a:pt x="1631" y="3098"/>
                  <a:pt x="1631" y="3098"/>
                </a:cubicBezTo>
                <a:cubicBezTo>
                  <a:pt x="1631" y="2360"/>
                  <a:pt x="2220" y="1757"/>
                  <a:pt x="2953" y="1736"/>
                </a:cubicBezTo>
                <a:cubicBezTo>
                  <a:pt x="2966" y="1737"/>
                  <a:pt x="2980" y="1737"/>
                  <a:pt x="2993" y="1737"/>
                </a:cubicBezTo>
                <a:cubicBezTo>
                  <a:pt x="3006" y="1737"/>
                  <a:pt x="3020" y="1737"/>
                  <a:pt x="3033" y="1736"/>
                </a:cubicBezTo>
                <a:cubicBezTo>
                  <a:pt x="3766" y="1757"/>
                  <a:pt x="4355" y="2360"/>
                  <a:pt x="4355" y="3098"/>
                </a:cubicBezTo>
                <a:lnTo>
                  <a:pt x="4355" y="3178"/>
                </a:lnTo>
                <a:close/>
                <a:moveTo>
                  <a:pt x="4496" y="2706"/>
                </a:moveTo>
                <a:cubicBezTo>
                  <a:pt x="4431" y="2455"/>
                  <a:pt x="4306" y="2231"/>
                  <a:pt x="4136" y="2046"/>
                </a:cubicBezTo>
                <a:cubicBezTo>
                  <a:pt x="4312" y="1894"/>
                  <a:pt x="4540" y="1802"/>
                  <a:pt x="4789" y="1800"/>
                </a:cubicBezTo>
                <a:cubicBezTo>
                  <a:pt x="4791" y="1800"/>
                  <a:pt x="4794" y="1800"/>
                  <a:pt x="4796" y="1800"/>
                </a:cubicBezTo>
                <a:cubicBezTo>
                  <a:pt x="4799" y="1800"/>
                  <a:pt x="4801" y="1800"/>
                  <a:pt x="4803" y="1800"/>
                </a:cubicBezTo>
                <a:cubicBezTo>
                  <a:pt x="5322" y="1803"/>
                  <a:pt x="5750" y="2200"/>
                  <a:pt x="5803" y="2706"/>
                </a:cubicBezTo>
                <a:lnTo>
                  <a:pt x="4496" y="2706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55" name="Imagen 5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0064" y="1899663"/>
            <a:ext cx="1844585" cy="196138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Elipse 3"/>
          <p:cNvSpPr/>
          <p:nvPr/>
        </p:nvSpPr>
        <p:spPr>
          <a:xfrm>
            <a:off x="5014292" y="3941006"/>
            <a:ext cx="2160240" cy="208028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pic>
        <p:nvPicPr>
          <p:cNvPr id="51" name="Imagen 50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365" t="19877" r="10271" b="24689"/>
          <a:stretch/>
        </p:blipFill>
        <p:spPr>
          <a:xfrm>
            <a:off x="3970043" y="1862878"/>
            <a:ext cx="1764196" cy="182720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6" name="TextBox 55">
            <a:extLst>
              <a:ext uri="{FF2B5EF4-FFF2-40B4-BE49-F238E27FC236}">
                <a16:creationId xmlns="" xmlns:a16="http://schemas.microsoft.com/office/drawing/2014/main" id="{859A08EC-A648-40B6-9832-C42445AFA537}"/>
              </a:ext>
            </a:extLst>
          </p:cNvPr>
          <p:cNvSpPr txBox="1"/>
          <p:nvPr/>
        </p:nvSpPr>
        <p:spPr>
          <a:xfrm>
            <a:off x="-26268" y="2486506"/>
            <a:ext cx="4159686" cy="1175706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pPr algn="r">
              <a:lnSpc>
                <a:spcPct val="110000"/>
              </a:lnSpc>
              <a:defRPr/>
            </a:pPr>
            <a:r>
              <a:rPr lang="en-US" sz="1600" kern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Especialista con más de  5 años de experiencia en el sector público y </a:t>
            </a:r>
            <a:r>
              <a:rPr lang="en-US" sz="1600" kern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privado</a:t>
            </a:r>
          </a:p>
          <a:p>
            <a:pPr algn="r">
              <a:lnSpc>
                <a:spcPct val="110000"/>
              </a:lnSpc>
              <a:defRPr/>
            </a:pPr>
            <a:r>
              <a:rPr lang="en-US" sz="1600" b="1" kern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Email:abelsancheez@gmail.com</a:t>
            </a:r>
          </a:p>
          <a:p>
            <a:pPr algn="r">
              <a:lnSpc>
                <a:spcPct val="110000"/>
              </a:lnSpc>
              <a:defRPr/>
            </a:pPr>
            <a:r>
              <a:rPr lang="es-PE" sz="1600" dirty="0">
                <a:hlinkClick r:id="rId6"/>
              </a:rPr>
              <a:t>https://</a:t>
            </a:r>
            <a:r>
              <a:rPr lang="es-PE" sz="1600" dirty="0" smtClean="0">
                <a:hlinkClick r:id="rId6"/>
              </a:rPr>
              <a:t>www.linkedin.com/in/abelsanchezcabrera</a:t>
            </a:r>
            <a:r>
              <a:rPr lang="en-US" sz="1600" b="1" kern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 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="" xmlns:a16="http://schemas.microsoft.com/office/drawing/2014/main" id="{7D5E23D5-089D-4CD5-BFCC-348694DB2920}"/>
              </a:ext>
            </a:extLst>
          </p:cNvPr>
          <p:cNvSpPr txBox="1"/>
          <p:nvPr/>
        </p:nvSpPr>
        <p:spPr>
          <a:xfrm>
            <a:off x="1042156" y="1647514"/>
            <a:ext cx="2875238" cy="498598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pPr algn="r">
              <a:lnSpc>
                <a:spcPct val="110000"/>
              </a:lnSpc>
              <a:defRPr/>
            </a:pPr>
            <a:r>
              <a:rPr lang="en-US" b="1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Roy Sanchez</a:t>
            </a:r>
            <a:endParaRPr lang="en-US" b="1" kern="0" dirty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="" xmlns:a16="http://schemas.microsoft.com/office/drawing/2014/main" id="{1C499C68-9B52-4ADB-99DB-3FAC2EB24BCC}"/>
              </a:ext>
            </a:extLst>
          </p:cNvPr>
          <p:cNvSpPr txBox="1"/>
          <p:nvPr/>
        </p:nvSpPr>
        <p:spPr>
          <a:xfrm>
            <a:off x="1042156" y="2095889"/>
            <a:ext cx="2875238" cy="363176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pPr algn="r">
              <a:lnSpc>
                <a:spcPct val="110000"/>
              </a:lnSpc>
              <a:defRPr/>
            </a:pPr>
            <a:r>
              <a:rPr lang="en-US" sz="1600" i="1" kern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Devops</a:t>
            </a:r>
            <a:endParaRPr lang="en-US" sz="1600" i="1" kern="0" dirty="0">
              <a:solidFill>
                <a:schemeClr val="tx1">
                  <a:lumMod val="50000"/>
                  <a:lumOff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8" name="TextBox 55">
            <a:extLst>
              <a:ext uri="{FF2B5EF4-FFF2-40B4-BE49-F238E27FC236}">
                <a16:creationId xmlns="" xmlns:a16="http://schemas.microsoft.com/office/drawing/2014/main" id="{859A08EC-A648-40B6-9832-C42445AFA537}"/>
              </a:ext>
            </a:extLst>
          </p:cNvPr>
          <p:cNvSpPr txBox="1"/>
          <p:nvPr/>
        </p:nvSpPr>
        <p:spPr>
          <a:xfrm>
            <a:off x="8259733" y="2510174"/>
            <a:ext cx="3785178" cy="1175706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pPr>
              <a:lnSpc>
                <a:spcPct val="110000"/>
              </a:lnSpc>
              <a:defRPr/>
            </a:pPr>
            <a:r>
              <a:rPr lang="en-US" sz="1600" kern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Especialisa con más de 9 años de experiencia en el área de TI</a:t>
            </a:r>
            <a:r>
              <a:rPr lang="en-US" sz="1600" kern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  <a:p>
            <a:pPr>
              <a:lnSpc>
                <a:spcPct val="110000"/>
              </a:lnSpc>
              <a:defRPr/>
            </a:pPr>
            <a:r>
              <a:rPr lang="en-US" sz="1600" b="1" kern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Email: </a:t>
            </a:r>
            <a:r>
              <a:rPr lang="en-US" sz="1600" b="1" kern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hlinkClick r:id="rId7"/>
              </a:rPr>
              <a:t>alina.lozano.lara@gmail.com</a:t>
            </a:r>
            <a:endParaRPr lang="en-US" sz="1600" b="1" kern="0" dirty="0" smtClean="0">
              <a:solidFill>
                <a:schemeClr val="tx1">
                  <a:lumMod val="50000"/>
                  <a:lumOff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>
              <a:lnSpc>
                <a:spcPct val="110000"/>
              </a:lnSpc>
              <a:defRPr/>
            </a:pPr>
            <a:r>
              <a:rPr lang="es-PE" sz="1600" dirty="0">
                <a:hlinkClick r:id="rId8"/>
              </a:rPr>
              <a:t>https://www.linkedin.com/in/alinalozanolara/</a:t>
            </a:r>
            <a:endParaRPr lang="en-US" sz="1600" b="1" kern="0" dirty="0" smtClean="0">
              <a:solidFill>
                <a:schemeClr val="tx1">
                  <a:lumMod val="50000"/>
                  <a:lumOff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9"/>
          <a:srcRect t="30899" b="31301"/>
          <a:stretch/>
        </p:blipFill>
        <p:spPr>
          <a:xfrm>
            <a:off x="9326104" y="4053674"/>
            <a:ext cx="2381250" cy="720081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21610" y="5292810"/>
            <a:ext cx="1551505" cy="1160526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270261" y="4916486"/>
            <a:ext cx="2492935" cy="1139627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148156" y="4241501"/>
            <a:ext cx="1924959" cy="868357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 rotWithShape="1">
          <a:blip r:embed="rId13"/>
          <a:srcRect t="17754" b="17754"/>
          <a:stretch/>
        </p:blipFill>
        <p:spPr>
          <a:xfrm>
            <a:off x="9697352" y="6122756"/>
            <a:ext cx="1600510" cy="580785"/>
          </a:xfrm>
          <a:prstGeom prst="rect">
            <a:avLst/>
          </a:prstGeom>
        </p:spPr>
      </p:pic>
      <p:pic>
        <p:nvPicPr>
          <p:cNvPr id="28" name="Imagen 27"/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84" t="36003" r="19611" b="32783"/>
          <a:stretch/>
        </p:blipFill>
        <p:spPr>
          <a:xfrm>
            <a:off x="4252159" y="672964"/>
            <a:ext cx="3684505" cy="1255909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342884" y="1729496"/>
            <a:ext cx="780678" cy="780678"/>
          </a:xfrm>
          <a:prstGeom prst="rect">
            <a:avLst/>
          </a:prstGeom>
        </p:spPr>
      </p:pic>
      <p:pic>
        <p:nvPicPr>
          <p:cNvPr id="31" name="Imagen 3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4382" y="4754854"/>
            <a:ext cx="2492935" cy="1139627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 rotWithShape="1">
          <a:blip r:embed="rId16"/>
          <a:srcRect t="21115" b="21026"/>
          <a:stretch/>
        </p:blipFill>
        <p:spPr>
          <a:xfrm>
            <a:off x="2927313" y="4093214"/>
            <a:ext cx="1495519" cy="620412"/>
          </a:xfrm>
          <a:prstGeom prst="rect">
            <a:avLst/>
          </a:prstGeom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944395" y="5490470"/>
            <a:ext cx="1213071" cy="1213071"/>
          </a:xfrm>
          <a:prstGeom prst="rect">
            <a:avLst/>
          </a:prstGeom>
        </p:spPr>
      </p:pic>
      <p:pic>
        <p:nvPicPr>
          <p:cNvPr id="20" name="Imagen 19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613163" y="4929650"/>
            <a:ext cx="2631731" cy="444256"/>
          </a:xfrm>
          <a:prstGeom prst="rect">
            <a:avLst/>
          </a:prstGeom>
        </p:spPr>
      </p:pic>
      <p:pic>
        <p:nvPicPr>
          <p:cNvPr id="21" name="Imagen 20"/>
          <p:cNvPicPr>
            <a:picLocks noChangeAspect="1"/>
          </p:cNvPicPr>
          <p:nvPr/>
        </p:nvPicPr>
        <p:blipFill rotWithShape="1">
          <a:blip r:embed="rId19"/>
          <a:srcRect t="28503" b="24920"/>
          <a:stretch/>
        </p:blipFill>
        <p:spPr>
          <a:xfrm>
            <a:off x="161481" y="3999649"/>
            <a:ext cx="2204530" cy="760204"/>
          </a:xfrm>
          <a:prstGeom prst="rect">
            <a:avLst/>
          </a:prstGeom>
        </p:spPr>
      </p:pic>
      <p:pic>
        <p:nvPicPr>
          <p:cNvPr id="22" name="Imagen 21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76388" y="5918108"/>
            <a:ext cx="1889622" cy="785433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1173064" y="1729496"/>
            <a:ext cx="871847" cy="691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893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8C81093-5A01-4616-8620-82DE65257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Quienes Somos</a:t>
            </a:r>
            <a:r>
              <a:rPr lang="en-IN" b="0" dirty="0" smtClean="0"/>
              <a:t>?</a:t>
            </a:r>
            <a:endParaRPr lang="en-IN" b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D2F085F4-77AA-4BAF-A12B-7D7FC1A8A7B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9599" y="1124375"/>
            <a:ext cx="10969625" cy="729867"/>
          </a:xfrm>
        </p:spPr>
        <p:txBody>
          <a:bodyPr>
            <a:noAutofit/>
          </a:bodyPr>
          <a:lstStyle/>
          <a:p>
            <a:r>
              <a:rPr lang="en-US" sz="2000" kern="0" dirty="0" smtClean="0"/>
              <a:t>Somos la unión de dos grandes familias: Inkafarma y Mifarma, con más de 2000 boticas en todo el Perú, con el propósito de..</a:t>
            </a:r>
            <a:endParaRPr lang="en-US" sz="2000" kern="0" dirty="0"/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78C5FF61-2B62-4F8A-A12B-88746E90FC39}"/>
              </a:ext>
            </a:extLst>
          </p:cNvPr>
          <p:cNvSpPr txBox="1"/>
          <p:nvPr/>
        </p:nvSpPr>
        <p:spPr>
          <a:xfrm>
            <a:off x="581919" y="2339237"/>
            <a:ext cx="4537790" cy="2529923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pPr>
              <a:lnSpc>
                <a:spcPct val="110000"/>
              </a:lnSpc>
              <a:defRPr/>
            </a:pPr>
            <a:r>
              <a:rPr lang="en-US" sz="3600" kern="0" dirty="0" smtClean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“Proteger </a:t>
            </a:r>
            <a:r>
              <a:rPr lang="en-US" sz="3600" b="1" kern="0" dirty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la </a:t>
            </a:r>
            <a:r>
              <a:rPr lang="en-US" sz="3600" b="1" kern="0" dirty="0">
                <a:solidFill>
                  <a:srgbClr val="FF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salud y el bienestar</a:t>
            </a:r>
            <a:r>
              <a:rPr lang="en-US" sz="3600" b="1" kern="0" dirty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3600" kern="0" dirty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 todas las </a:t>
            </a:r>
            <a:r>
              <a:rPr lang="en-US" sz="3600" b="1" kern="0" dirty="0">
                <a:solidFill>
                  <a:srgbClr val="FF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familias </a:t>
            </a:r>
            <a:r>
              <a:rPr lang="en-US" sz="3600" b="1" kern="0" dirty="0" smtClean="0">
                <a:solidFill>
                  <a:srgbClr val="FF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peruanas</a:t>
            </a:r>
            <a:r>
              <a:rPr lang="en-US" sz="3600" kern="0" dirty="0" smtClean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”</a:t>
            </a:r>
            <a:endParaRPr lang="en-US" sz="3600" kern="0" dirty="0">
              <a:solidFill>
                <a:schemeClr val="accent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21" name="Imagen 2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84" t="36003" r="19611" b="32783"/>
          <a:stretch/>
        </p:blipFill>
        <p:spPr>
          <a:xfrm>
            <a:off x="4930187" y="2394963"/>
            <a:ext cx="7258638" cy="2474197"/>
          </a:xfrm>
          <a:prstGeom prst="rect">
            <a:avLst/>
          </a:prstGeom>
        </p:spPr>
      </p:pic>
      <p:pic>
        <p:nvPicPr>
          <p:cNvPr id="22" name="Picture 2" descr="Imagen relacionad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6154" y="4772645"/>
            <a:ext cx="3333473" cy="519863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8" descr="Resultado de imagen para mifarma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3500" b="76500" l="0" r="100000">
                        <a14:foregroundMark x1="14333" y1="46500" x2="14333" y2="46500"/>
                        <a14:foregroundMark x1="22000" y1="49500" x2="22000" y2="49500"/>
                        <a14:foregroundMark x1="22333" y1="40000" x2="22333" y2="40000"/>
                        <a14:foregroundMark x1="28000" y1="45000" x2="28000" y2="45000"/>
                        <a14:foregroundMark x1="43667" y1="46500" x2="43667" y2="46500"/>
                        <a14:foregroundMark x1="54333" y1="47000" x2="54333" y2="47000"/>
                        <a14:foregroundMark x1="68000" y1="50000" x2="68000" y2="5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6223" b="28418"/>
          <a:stretch/>
        </p:blipFill>
        <p:spPr bwMode="auto">
          <a:xfrm>
            <a:off x="8897618" y="4622174"/>
            <a:ext cx="2638353" cy="797827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7587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C0CFADE4-CB2F-48F4-A2BB-90F1CA103EA8}"/>
              </a:ext>
            </a:extLst>
          </p:cNvPr>
          <p:cNvSpPr txBox="1"/>
          <p:nvPr/>
        </p:nvSpPr>
        <p:spPr>
          <a:xfrm>
            <a:off x="1" y="1338330"/>
            <a:ext cx="42942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N" sz="4000" b="1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Que es DevOps?</a:t>
            </a:r>
            <a:endParaRPr lang="en-IN" sz="4000" b="1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8" name="Picture 2" descr="Imagen relacionad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756" y="4077072"/>
            <a:ext cx="5063283" cy="2780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21">
            <a:extLst>
              <a:ext uri="{FF2B5EF4-FFF2-40B4-BE49-F238E27FC236}">
                <a16:creationId xmlns="" xmlns:a16="http://schemas.microsoft.com/office/drawing/2014/main" id="{C0CFADE4-CB2F-48F4-A2BB-90F1CA103EA8}"/>
              </a:ext>
            </a:extLst>
          </p:cNvPr>
          <p:cNvSpPr txBox="1"/>
          <p:nvPr/>
        </p:nvSpPr>
        <p:spPr>
          <a:xfrm>
            <a:off x="6729350" y="160184"/>
            <a:ext cx="40061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200" b="1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Es una metodología de trabajo que implica..</a:t>
            </a:r>
            <a:endParaRPr lang="en-IN" sz="2200" b="1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58558" y1="5385" x2="58558" y2="5385"/>
                        <a14:foregroundMark x1="86250" y1="2115" x2="86250" y2="2115"/>
                        <a14:foregroundMark x1="12404" y1="93077" x2="12404" y2="93077"/>
                        <a14:backgroundMark x1="25962" y1="4231" x2="25962" y2="4231"/>
                        <a14:backgroundMark x1="29327" y1="36538" x2="29327" y2="36538"/>
                        <a14:backgroundMark x1="72404" y1="49231" x2="72404" y2="4923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53381" y="2356656"/>
            <a:ext cx="3440832" cy="1720416"/>
          </a:xfrm>
          <a:prstGeom prst="rect">
            <a:avLst/>
          </a:prstGeom>
        </p:spPr>
      </p:pic>
      <p:sp>
        <p:nvSpPr>
          <p:cNvPr id="2" name="Rectángulo 1"/>
          <p:cNvSpPr/>
          <p:nvPr/>
        </p:nvSpPr>
        <p:spPr>
          <a:xfrm>
            <a:off x="6729350" y="3284984"/>
            <a:ext cx="432048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PE" b="1" dirty="0" smtClean="0">
                <a:solidFill>
                  <a:schemeClr val="bg1"/>
                </a:solidFill>
                <a:latin typeface="Open Sans" panose="020B0606030504020204"/>
              </a:rPr>
              <a:t>Objetivo</a:t>
            </a:r>
            <a:r>
              <a:rPr lang="es-PE" dirty="0" smtClean="0">
                <a:solidFill>
                  <a:schemeClr val="bg1"/>
                </a:solidFill>
                <a:latin typeface="Open Sans" panose="020B0606030504020204"/>
              </a:rPr>
              <a:t> </a:t>
            </a:r>
            <a:r>
              <a:rPr lang="es-PE" sz="1800" dirty="0" smtClean="0">
                <a:solidFill>
                  <a:schemeClr val="bg1"/>
                </a:solidFill>
                <a:latin typeface="Open Sans" panose="020B0606030504020204"/>
              </a:rPr>
              <a:t>es </a:t>
            </a:r>
            <a:r>
              <a:rPr lang="es-PE" sz="1800" dirty="0">
                <a:solidFill>
                  <a:schemeClr val="bg1"/>
                </a:solidFill>
                <a:latin typeface="Open Sans" panose="020B0606030504020204"/>
              </a:rPr>
              <a:t>ayudar </a:t>
            </a:r>
            <a:r>
              <a:rPr lang="es-PE" sz="1800" dirty="0" smtClean="0">
                <a:solidFill>
                  <a:schemeClr val="bg1"/>
                </a:solidFill>
                <a:latin typeface="Open Sans" panose="020B0606030504020204"/>
              </a:rPr>
              <a:t>a </a:t>
            </a:r>
            <a:r>
              <a:rPr lang="es-PE" b="1" dirty="0">
                <a:solidFill>
                  <a:schemeClr val="bg1"/>
                </a:solidFill>
                <a:latin typeface="Open Sans" panose="020B0606030504020204"/>
              </a:rPr>
              <a:t>producir</a:t>
            </a:r>
            <a:r>
              <a:rPr lang="es-PE" dirty="0">
                <a:solidFill>
                  <a:schemeClr val="bg1"/>
                </a:solidFill>
                <a:latin typeface="Open Sans" panose="020B0606030504020204"/>
              </a:rPr>
              <a:t> </a:t>
            </a:r>
            <a:r>
              <a:rPr lang="es-PE" sz="1800" dirty="0">
                <a:solidFill>
                  <a:schemeClr val="bg1"/>
                </a:solidFill>
                <a:latin typeface="Open Sans" panose="020B0606030504020204"/>
              </a:rPr>
              <a:t>productos y servicios software </a:t>
            </a:r>
            <a:r>
              <a:rPr lang="es-PE" b="1" dirty="0">
                <a:solidFill>
                  <a:schemeClr val="bg1"/>
                </a:solidFill>
                <a:latin typeface="Open Sans" panose="020B0606030504020204"/>
              </a:rPr>
              <a:t>más rápidamente</a:t>
            </a:r>
            <a:r>
              <a:rPr lang="es-PE" sz="1800" dirty="0">
                <a:solidFill>
                  <a:schemeClr val="bg1"/>
                </a:solidFill>
                <a:latin typeface="Open Sans" panose="020B0606030504020204"/>
              </a:rPr>
              <a:t>, de mejor calidad y a un coste </a:t>
            </a:r>
            <a:r>
              <a:rPr lang="es-PE" sz="1800" dirty="0" smtClean="0">
                <a:solidFill>
                  <a:schemeClr val="bg1"/>
                </a:solidFill>
                <a:latin typeface="Open Sans" panose="020B0606030504020204"/>
              </a:rPr>
              <a:t>menor.</a:t>
            </a:r>
            <a:endParaRPr lang="es-PE" sz="1800" dirty="0">
              <a:solidFill>
                <a:schemeClr val="bg1"/>
              </a:solidFill>
              <a:latin typeface="Open Sans" panose="020B0606030504020204"/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34572" y="1124744"/>
            <a:ext cx="2592287" cy="22186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1" name="Grupo 10"/>
          <p:cNvGrpSpPr/>
          <p:nvPr/>
        </p:nvGrpSpPr>
        <p:grpSpPr>
          <a:xfrm>
            <a:off x="6340203" y="4882108"/>
            <a:ext cx="2032171" cy="1813531"/>
            <a:chOff x="2363502" y="345081"/>
            <a:chExt cx="1810154" cy="1813531"/>
          </a:xfrm>
        </p:grpSpPr>
        <p:grpSp>
          <p:nvGrpSpPr>
            <p:cNvPr id="12" name="Grupo 11"/>
            <p:cNvGrpSpPr/>
            <p:nvPr/>
          </p:nvGrpSpPr>
          <p:grpSpPr>
            <a:xfrm rot="21188167">
              <a:off x="2363502" y="345081"/>
              <a:ext cx="1810154" cy="1813531"/>
              <a:chOff x="3267280" y="534861"/>
              <a:chExt cx="1810154" cy="1813531"/>
            </a:xfrm>
          </p:grpSpPr>
          <p:grpSp>
            <p:nvGrpSpPr>
              <p:cNvPr id="14" name="Group 44"/>
              <p:cNvGrpSpPr/>
              <p:nvPr/>
            </p:nvGrpSpPr>
            <p:grpSpPr>
              <a:xfrm>
                <a:off x="3267280" y="534861"/>
                <a:ext cx="1810154" cy="1813531"/>
                <a:chOff x="750888" y="1077913"/>
                <a:chExt cx="2552700" cy="2557462"/>
              </a:xfrm>
            </p:grpSpPr>
            <p:sp>
              <p:nvSpPr>
                <p:cNvPr id="16" name="Freeform 6"/>
                <p:cNvSpPr>
                  <a:spLocks/>
                </p:cNvSpPr>
                <p:nvPr/>
              </p:nvSpPr>
              <p:spPr bwMode="auto">
                <a:xfrm>
                  <a:off x="750888" y="1077913"/>
                  <a:ext cx="2552700" cy="2557462"/>
                </a:xfrm>
                <a:custGeom>
                  <a:avLst/>
                  <a:gdLst/>
                  <a:ahLst/>
                  <a:cxnLst>
                    <a:cxn ang="0">
                      <a:pos x="288" y="0"/>
                    </a:cxn>
                    <a:cxn ang="0">
                      <a:pos x="1608" y="0"/>
                    </a:cxn>
                    <a:cxn ang="0">
                      <a:pos x="1608" y="1611"/>
                    </a:cxn>
                    <a:cxn ang="0">
                      <a:pos x="0" y="1611"/>
                    </a:cxn>
                    <a:cxn ang="0">
                      <a:pos x="0" y="288"/>
                    </a:cxn>
                    <a:cxn ang="0">
                      <a:pos x="288" y="0"/>
                    </a:cxn>
                  </a:cxnLst>
                  <a:rect l="0" t="0" r="r" b="b"/>
                  <a:pathLst>
                    <a:path w="1608" h="1611">
                      <a:moveTo>
                        <a:pt x="288" y="0"/>
                      </a:moveTo>
                      <a:lnTo>
                        <a:pt x="1608" y="0"/>
                      </a:lnTo>
                      <a:lnTo>
                        <a:pt x="1608" y="1611"/>
                      </a:lnTo>
                      <a:lnTo>
                        <a:pt x="0" y="1611"/>
                      </a:lnTo>
                      <a:lnTo>
                        <a:pt x="0" y="288"/>
                      </a:lnTo>
                      <a:lnTo>
                        <a:pt x="288" y="0"/>
                      </a:lnTo>
                      <a:close/>
                    </a:path>
                  </a:pathLst>
                </a:custGeom>
                <a:solidFill>
                  <a:srgbClr val="ECEC32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rgbClr val="080808"/>
                    </a:solidFill>
                  </a:endParaRPr>
                </a:p>
              </p:txBody>
            </p:sp>
            <p:sp>
              <p:nvSpPr>
                <p:cNvPr id="17" name="Freeform 7"/>
                <p:cNvSpPr>
                  <a:spLocks/>
                </p:cNvSpPr>
                <p:nvPr/>
              </p:nvSpPr>
              <p:spPr bwMode="auto">
                <a:xfrm>
                  <a:off x="750888" y="1077913"/>
                  <a:ext cx="457200" cy="457200"/>
                </a:xfrm>
                <a:custGeom>
                  <a:avLst/>
                  <a:gdLst/>
                  <a:ahLst/>
                  <a:cxnLst>
                    <a:cxn ang="0">
                      <a:pos x="288" y="0"/>
                    </a:cxn>
                    <a:cxn ang="0">
                      <a:pos x="288" y="288"/>
                    </a:cxn>
                    <a:cxn ang="0">
                      <a:pos x="0" y="288"/>
                    </a:cxn>
                    <a:cxn ang="0">
                      <a:pos x="288" y="0"/>
                    </a:cxn>
                  </a:cxnLst>
                  <a:rect l="0" t="0" r="r" b="b"/>
                  <a:pathLst>
                    <a:path w="288" h="288">
                      <a:moveTo>
                        <a:pt x="288" y="0"/>
                      </a:moveTo>
                      <a:lnTo>
                        <a:pt x="288" y="288"/>
                      </a:lnTo>
                      <a:lnTo>
                        <a:pt x="0" y="288"/>
                      </a:lnTo>
                      <a:lnTo>
                        <a:pt x="288" y="0"/>
                      </a:lnTo>
                      <a:close/>
                    </a:path>
                  </a:pathLst>
                </a:custGeom>
                <a:solidFill>
                  <a:schemeClr val="accent4">
                    <a:lumMod val="20000"/>
                    <a:lumOff val="80000"/>
                  </a:scheme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rgbClr val="080808"/>
                    </a:solidFill>
                  </a:endParaRPr>
                </a:p>
              </p:txBody>
            </p:sp>
            <p:sp>
              <p:nvSpPr>
                <p:cNvPr id="20" name="Freeform 8"/>
                <p:cNvSpPr>
                  <a:spLocks/>
                </p:cNvSpPr>
                <p:nvPr/>
              </p:nvSpPr>
              <p:spPr bwMode="auto">
                <a:xfrm>
                  <a:off x="750888" y="1535113"/>
                  <a:ext cx="457200" cy="454025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288" y="0"/>
                    </a:cxn>
                    <a:cxn ang="0">
                      <a:pos x="0" y="286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288" h="286">
                      <a:moveTo>
                        <a:pt x="0" y="0"/>
                      </a:moveTo>
                      <a:lnTo>
                        <a:pt x="288" y="0"/>
                      </a:lnTo>
                      <a:lnTo>
                        <a:pt x="0" y="28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4">
                    <a:lumMod val="50000"/>
                    <a:alpha val="20000"/>
                  </a:scheme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rgbClr val="080808"/>
                    </a:solidFill>
                  </a:endParaRPr>
                </a:p>
              </p:txBody>
            </p:sp>
          </p:grpSp>
          <p:sp>
            <p:nvSpPr>
              <p:cNvPr id="15" name="Rectángulo 14"/>
              <p:cNvSpPr/>
              <p:nvPr/>
            </p:nvSpPr>
            <p:spPr>
              <a:xfrm>
                <a:off x="3330726" y="987830"/>
                <a:ext cx="1741729" cy="107721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s-PE" sz="1600" dirty="0" smtClean="0">
                    <a:solidFill>
                      <a:srgbClr val="000000"/>
                    </a:solidFill>
                    <a:latin typeface="Segoe UI" panose="020B0502040204020203" pitchFamily="34" charset="0"/>
                  </a:rPr>
                  <a:t>Se </a:t>
                </a:r>
                <a:r>
                  <a:rPr lang="es-PE" sz="1600" b="1" dirty="0" smtClean="0">
                    <a:solidFill>
                      <a:srgbClr val="000000"/>
                    </a:solidFill>
                    <a:latin typeface="Segoe UI" panose="020B0502040204020203" pitchFamily="34" charset="0"/>
                  </a:rPr>
                  <a:t>origina </a:t>
                </a:r>
                <a:r>
                  <a:rPr lang="es-PE" sz="1600" dirty="0" smtClean="0">
                    <a:solidFill>
                      <a:srgbClr val="000000"/>
                    </a:solidFill>
                    <a:latin typeface="Segoe UI" panose="020B0502040204020203" pitchFamily="34" charset="0"/>
                  </a:rPr>
                  <a:t>con el </a:t>
                </a:r>
                <a:r>
                  <a:rPr lang="es-PE" sz="1600" b="1" dirty="0" smtClean="0">
                    <a:solidFill>
                      <a:srgbClr val="000000"/>
                    </a:solidFill>
                    <a:latin typeface="Segoe UI" panose="020B0502040204020203" pitchFamily="34" charset="0"/>
                  </a:rPr>
                  <a:t>movimiento Agile</a:t>
                </a:r>
                <a:r>
                  <a:rPr lang="es-PE" sz="1600" dirty="0" smtClean="0">
                    <a:solidFill>
                      <a:srgbClr val="000000"/>
                    </a:solidFill>
                    <a:latin typeface="Segoe UI" panose="020B0502040204020203" pitchFamily="34" charset="0"/>
                  </a:rPr>
                  <a:t> y las metodologías ágiles de desarrollo</a:t>
                </a:r>
                <a:endParaRPr lang="es-PE" sz="1600" dirty="0"/>
              </a:p>
            </p:txBody>
          </p:sp>
        </p:grpSp>
        <p:pic>
          <p:nvPicPr>
            <p:cNvPr id="13" name="Picture 8" descr="Imagen relacionada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0" b="100000" l="0" r="100000">
                          <a14:foregroundMark x1="83846" y1="81786" x2="83846" y2="81786"/>
                          <a14:foregroundMark x1="76923" y1="78214" x2="76923" y2="78214"/>
                          <a14:foregroundMark x1="81923" y1="77857" x2="81923" y2="77857"/>
                          <a14:foregroundMark x1="87308" y1="86429" x2="87308" y2="86429"/>
                          <a14:foregroundMark x1="89231" y1="88214" x2="89231" y2="88214"/>
                          <a14:foregroundMark x1="90385" y1="89286" x2="90385" y2="89286"/>
                          <a14:foregroundMark x1="91538" y1="91071" x2="91538" y2="91071"/>
                          <a14:foregroundMark x1="94231" y1="93571" x2="94231" y2="93571"/>
                          <a14:foregroundMark x1="95385" y1="95000" x2="95385" y2="95000"/>
                          <a14:foregroundMark x1="96923" y1="96429" x2="96923" y2="96429"/>
                          <a14:foregroundMark x1="98077" y1="97500" x2="98077" y2="975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1128" y="476149"/>
              <a:ext cx="330250" cy="3771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1" name="Grupo 20"/>
          <p:cNvGrpSpPr/>
          <p:nvPr/>
        </p:nvGrpSpPr>
        <p:grpSpPr>
          <a:xfrm>
            <a:off x="9436939" y="4746618"/>
            <a:ext cx="2276591" cy="1906367"/>
            <a:chOff x="2136965" y="2066491"/>
            <a:chExt cx="2269848" cy="1785301"/>
          </a:xfrm>
        </p:grpSpPr>
        <p:grpSp>
          <p:nvGrpSpPr>
            <p:cNvPr id="23" name="Grupo 22"/>
            <p:cNvGrpSpPr/>
            <p:nvPr/>
          </p:nvGrpSpPr>
          <p:grpSpPr>
            <a:xfrm>
              <a:off x="2136965" y="2151515"/>
              <a:ext cx="2269848" cy="1700277"/>
              <a:chOff x="2319485" y="2228967"/>
              <a:chExt cx="2269848" cy="1700277"/>
            </a:xfrm>
          </p:grpSpPr>
          <p:grpSp>
            <p:nvGrpSpPr>
              <p:cNvPr id="25" name="Group 44"/>
              <p:cNvGrpSpPr/>
              <p:nvPr/>
            </p:nvGrpSpPr>
            <p:grpSpPr>
              <a:xfrm rot="527103">
                <a:off x="2319485" y="2228967"/>
                <a:ext cx="2269848" cy="1700277"/>
                <a:chOff x="750888" y="1077913"/>
                <a:chExt cx="2552700" cy="2557462"/>
              </a:xfrm>
            </p:grpSpPr>
            <p:sp>
              <p:nvSpPr>
                <p:cNvPr id="27" name="Freeform 6"/>
                <p:cNvSpPr>
                  <a:spLocks/>
                </p:cNvSpPr>
                <p:nvPr/>
              </p:nvSpPr>
              <p:spPr bwMode="auto">
                <a:xfrm>
                  <a:off x="750888" y="1077913"/>
                  <a:ext cx="2552700" cy="2557462"/>
                </a:xfrm>
                <a:custGeom>
                  <a:avLst/>
                  <a:gdLst/>
                  <a:ahLst/>
                  <a:cxnLst>
                    <a:cxn ang="0">
                      <a:pos x="288" y="0"/>
                    </a:cxn>
                    <a:cxn ang="0">
                      <a:pos x="1608" y="0"/>
                    </a:cxn>
                    <a:cxn ang="0">
                      <a:pos x="1608" y="1611"/>
                    </a:cxn>
                    <a:cxn ang="0">
                      <a:pos x="0" y="1611"/>
                    </a:cxn>
                    <a:cxn ang="0">
                      <a:pos x="0" y="288"/>
                    </a:cxn>
                    <a:cxn ang="0">
                      <a:pos x="288" y="0"/>
                    </a:cxn>
                  </a:cxnLst>
                  <a:rect l="0" t="0" r="r" b="b"/>
                  <a:pathLst>
                    <a:path w="1608" h="1611">
                      <a:moveTo>
                        <a:pt x="288" y="0"/>
                      </a:moveTo>
                      <a:lnTo>
                        <a:pt x="1608" y="0"/>
                      </a:lnTo>
                      <a:lnTo>
                        <a:pt x="1608" y="1611"/>
                      </a:lnTo>
                      <a:lnTo>
                        <a:pt x="0" y="1611"/>
                      </a:lnTo>
                      <a:lnTo>
                        <a:pt x="0" y="288"/>
                      </a:lnTo>
                      <a:lnTo>
                        <a:pt x="288" y="0"/>
                      </a:lnTo>
                      <a:close/>
                    </a:path>
                  </a:pathLst>
                </a:custGeom>
                <a:solidFill>
                  <a:srgbClr val="92D050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rgbClr val="080808"/>
                    </a:solidFill>
                  </a:endParaRPr>
                </a:p>
              </p:txBody>
            </p:sp>
            <p:sp>
              <p:nvSpPr>
                <p:cNvPr id="28" name="Freeform 7"/>
                <p:cNvSpPr>
                  <a:spLocks/>
                </p:cNvSpPr>
                <p:nvPr/>
              </p:nvSpPr>
              <p:spPr bwMode="auto">
                <a:xfrm>
                  <a:off x="750888" y="1077913"/>
                  <a:ext cx="457200" cy="457200"/>
                </a:xfrm>
                <a:custGeom>
                  <a:avLst/>
                  <a:gdLst/>
                  <a:ahLst/>
                  <a:cxnLst>
                    <a:cxn ang="0">
                      <a:pos x="288" y="0"/>
                    </a:cxn>
                    <a:cxn ang="0">
                      <a:pos x="288" y="288"/>
                    </a:cxn>
                    <a:cxn ang="0">
                      <a:pos x="0" y="288"/>
                    </a:cxn>
                    <a:cxn ang="0">
                      <a:pos x="288" y="0"/>
                    </a:cxn>
                  </a:cxnLst>
                  <a:rect l="0" t="0" r="r" b="b"/>
                  <a:pathLst>
                    <a:path w="288" h="288">
                      <a:moveTo>
                        <a:pt x="288" y="0"/>
                      </a:moveTo>
                      <a:lnTo>
                        <a:pt x="288" y="288"/>
                      </a:lnTo>
                      <a:lnTo>
                        <a:pt x="0" y="288"/>
                      </a:lnTo>
                      <a:lnTo>
                        <a:pt x="288" y="0"/>
                      </a:lnTo>
                      <a:close/>
                    </a:path>
                  </a:pathLst>
                </a:custGeom>
                <a:solidFill>
                  <a:schemeClr val="accent2">
                    <a:lumMod val="40000"/>
                    <a:lumOff val="60000"/>
                  </a:scheme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rgbClr val="080808"/>
                    </a:solidFill>
                  </a:endParaRPr>
                </a:p>
              </p:txBody>
            </p:sp>
            <p:sp>
              <p:nvSpPr>
                <p:cNvPr id="29" name="Freeform 8"/>
                <p:cNvSpPr>
                  <a:spLocks/>
                </p:cNvSpPr>
                <p:nvPr/>
              </p:nvSpPr>
              <p:spPr bwMode="auto">
                <a:xfrm>
                  <a:off x="750888" y="1535113"/>
                  <a:ext cx="457200" cy="454025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288" y="0"/>
                    </a:cxn>
                    <a:cxn ang="0">
                      <a:pos x="0" y="286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288" h="286">
                      <a:moveTo>
                        <a:pt x="0" y="0"/>
                      </a:moveTo>
                      <a:lnTo>
                        <a:pt x="288" y="0"/>
                      </a:lnTo>
                      <a:lnTo>
                        <a:pt x="0" y="28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>
                    <a:lumMod val="50000"/>
                    <a:alpha val="20000"/>
                  </a:scheme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rgbClr val="080808"/>
                    </a:solidFill>
                  </a:endParaRPr>
                </a:p>
              </p:txBody>
            </p:sp>
          </p:grpSp>
          <p:sp>
            <p:nvSpPr>
              <p:cNvPr id="26" name="Rectángulo 25"/>
              <p:cNvSpPr/>
              <p:nvPr/>
            </p:nvSpPr>
            <p:spPr>
              <a:xfrm rot="527103">
                <a:off x="2382043" y="2721094"/>
                <a:ext cx="2135311" cy="100880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s-PE" sz="1600" dirty="0" smtClean="0">
                    <a:solidFill>
                      <a:srgbClr val="000000"/>
                    </a:solidFill>
                    <a:latin typeface="Segoe UI" panose="020B0502040204020203" pitchFamily="34" charset="0"/>
                  </a:rPr>
                  <a:t>Nace en una </a:t>
                </a:r>
                <a:r>
                  <a:rPr lang="es-PE" sz="1600" b="1" dirty="0" smtClean="0">
                    <a:solidFill>
                      <a:srgbClr val="000000"/>
                    </a:solidFill>
                    <a:latin typeface="Segoe UI" panose="020B0502040204020203" pitchFamily="34" charset="0"/>
                  </a:rPr>
                  <a:t>conferencia Agile</a:t>
                </a:r>
                <a:r>
                  <a:rPr lang="es-PE" sz="1600" dirty="0" smtClean="0">
                    <a:solidFill>
                      <a:srgbClr val="000000"/>
                    </a:solidFill>
                    <a:latin typeface="Segoe UI" panose="020B0502040204020203" pitchFamily="34" charset="0"/>
                  </a:rPr>
                  <a:t> del </a:t>
                </a:r>
                <a:r>
                  <a:rPr lang="es-PE" sz="1600" b="1" dirty="0" smtClean="0">
                    <a:solidFill>
                      <a:srgbClr val="000000"/>
                    </a:solidFill>
                    <a:latin typeface="Segoe UI" panose="020B0502040204020203" pitchFamily="34" charset="0"/>
                  </a:rPr>
                  <a:t>2008</a:t>
                </a:r>
                <a:r>
                  <a:rPr lang="es-PE" sz="1600" dirty="0" smtClean="0">
                    <a:solidFill>
                      <a:srgbClr val="000000"/>
                    </a:solidFill>
                    <a:latin typeface="Segoe UI" panose="020B0502040204020203" pitchFamily="34" charset="0"/>
                  </a:rPr>
                  <a:t> en </a:t>
                </a:r>
                <a:r>
                  <a:rPr lang="es-PE" sz="1600" b="1" dirty="0" smtClean="0">
                    <a:solidFill>
                      <a:srgbClr val="000000"/>
                    </a:solidFill>
                    <a:latin typeface="Segoe UI" panose="020B0502040204020203" pitchFamily="34" charset="0"/>
                  </a:rPr>
                  <a:t>Toronto, Canadá</a:t>
                </a:r>
                <a:r>
                  <a:rPr lang="es-PE" sz="1600" dirty="0" smtClean="0">
                    <a:solidFill>
                      <a:srgbClr val="000000"/>
                    </a:solidFill>
                    <a:latin typeface="Segoe UI" panose="020B0502040204020203" pitchFamily="34" charset="0"/>
                  </a:rPr>
                  <a:t>.</a:t>
                </a:r>
                <a:endParaRPr lang="es-PE" sz="1600" dirty="0"/>
              </a:p>
            </p:txBody>
          </p:sp>
        </p:grpSp>
        <p:pic>
          <p:nvPicPr>
            <p:cNvPr id="24" name="Picture 8" descr="Imagen relacionada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0" b="100000" l="0" r="100000">
                          <a14:foregroundMark x1="83846" y1="81786" x2="83846" y2="81786"/>
                          <a14:foregroundMark x1="76923" y1="78214" x2="76923" y2="78214"/>
                          <a14:foregroundMark x1="81923" y1="77857" x2="81923" y2="77857"/>
                          <a14:foregroundMark x1="87308" y1="86429" x2="87308" y2="86429"/>
                          <a14:foregroundMark x1="89231" y1="88214" x2="89231" y2="88214"/>
                          <a14:foregroundMark x1="90385" y1="89286" x2="90385" y2="89286"/>
                          <a14:foregroundMark x1="91538" y1="91071" x2="91538" y2="91071"/>
                          <a14:foregroundMark x1="94231" y1="93571" x2="94231" y2="93571"/>
                          <a14:foregroundMark x1="95385" y1="95000" x2="95385" y2="95000"/>
                          <a14:foregroundMark x1="96923" y1="96429" x2="96923" y2="96429"/>
                          <a14:foregroundMark x1="98077" y1="97500" x2="98077" y2="975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94074" y="2066491"/>
              <a:ext cx="357035" cy="384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98071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1"/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3" name="Marcador de texto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s-PE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88825" cy="6858000"/>
          </a:xfrm>
          <a:prstGeom prst="rect">
            <a:avLst/>
          </a:prstGeom>
        </p:spPr>
      </p:pic>
      <p:sp>
        <p:nvSpPr>
          <p:cNvPr id="5" name="Rectangle 2"/>
          <p:cNvSpPr/>
          <p:nvPr/>
        </p:nvSpPr>
        <p:spPr>
          <a:xfrm>
            <a:off x="0" y="1844824"/>
            <a:ext cx="12188825" cy="3168352"/>
          </a:xfrm>
          <a:prstGeom prst="rect">
            <a:avLst/>
          </a:prstGeom>
          <a:solidFill>
            <a:schemeClr val="tx1">
              <a:lumMod val="95000"/>
              <a:lumOff val="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white"/>
              </a:solidFill>
            </a:endParaRPr>
          </a:p>
        </p:txBody>
      </p:sp>
      <p:sp>
        <p:nvSpPr>
          <p:cNvPr id="6" name="Title 4">
            <a:extLst>
              <a:ext uri="{FF2B5EF4-FFF2-40B4-BE49-F238E27FC236}">
                <a16:creationId xmlns="" xmlns:a16="http://schemas.microsoft.com/office/drawing/2014/main" id="{E6585A10-75D4-4477-A756-E5553562CF3F}"/>
              </a:ext>
            </a:extLst>
          </p:cNvPr>
          <p:cNvSpPr txBox="1">
            <a:spLocks/>
          </p:cNvSpPr>
          <p:nvPr/>
        </p:nvSpPr>
        <p:spPr>
          <a:xfrm>
            <a:off x="837828" y="2772523"/>
            <a:ext cx="10969943" cy="1232541"/>
          </a:xfrm>
          <a:prstGeom prst="rect">
            <a:avLst/>
          </a:prstGeom>
        </p:spPr>
        <p:txBody>
          <a:bodyPr vert="horz" lIns="0" tIns="60949" rIns="0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algn="ctr"/>
            <a:r>
              <a:rPr lang="en-IN" sz="8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AUTOMATIZACIÓN</a:t>
            </a:r>
            <a:endParaRPr lang="en-IN" sz="8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15309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C0CFADE4-CB2F-48F4-A2BB-90F1CA103EA8}"/>
              </a:ext>
            </a:extLst>
          </p:cNvPr>
          <p:cNvSpPr txBox="1"/>
          <p:nvPr/>
        </p:nvSpPr>
        <p:spPr>
          <a:xfrm>
            <a:off x="117748" y="1352962"/>
            <a:ext cx="40061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N" sz="4000" b="1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AZURE DEVOPS</a:t>
            </a:r>
            <a:endParaRPr lang="en-IN" sz="4000" b="1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48880"/>
            <a:ext cx="5374332" cy="4509120"/>
          </a:xfrm>
          <a:prstGeom prst="rect">
            <a:avLst/>
          </a:prstGeom>
        </p:spPr>
      </p:pic>
      <p:sp>
        <p:nvSpPr>
          <p:cNvPr id="9" name="TextBox 21">
            <a:extLst>
              <a:ext uri="{FF2B5EF4-FFF2-40B4-BE49-F238E27FC236}">
                <a16:creationId xmlns="" xmlns:a16="http://schemas.microsoft.com/office/drawing/2014/main" id="{C0CFADE4-CB2F-48F4-A2BB-90F1CA103EA8}"/>
              </a:ext>
            </a:extLst>
          </p:cNvPr>
          <p:cNvSpPr txBox="1"/>
          <p:nvPr/>
        </p:nvSpPr>
        <p:spPr>
          <a:xfrm>
            <a:off x="6742484" y="116632"/>
            <a:ext cx="400618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600" b="1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Cuenta con 5 aristas importantes</a:t>
            </a:r>
            <a:endParaRPr lang="en-IN" sz="2600" b="1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4" name="Imagen 13"/>
          <p:cNvPicPr>
            <a:picLocks noChangeAspect="1"/>
          </p:cNvPicPr>
          <p:nvPr/>
        </p:nvPicPr>
        <p:blipFill rotWithShape="1">
          <a:blip r:embed="rId4"/>
          <a:srcRect l="20308" r="62065"/>
          <a:stretch/>
        </p:blipFill>
        <p:spPr>
          <a:xfrm>
            <a:off x="8123906" y="1770284"/>
            <a:ext cx="1302057" cy="12802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Imagen 14"/>
          <p:cNvPicPr>
            <a:picLocks noChangeAspect="1"/>
          </p:cNvPicPr>
          <p:nvPr/>
        </p:nvPicPr>
        <p:blipFill rotWithShape="1">
          <a:blip r:embed="rId4"/>
          <a:srcRect l="59650" r="19598"/>
          <a:stretch/>
        </p:blipFill>
        <p:spPr>
          <a:xfrm>
            <a:off x="7290150" y="3212976"/>
            <a:ext cx="1532761" cy="12802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Imagen 15"/>
          <p:cNvPicPr>
            <a:picLocks noChangeAspect="1"/>
          </p:cNvPicPr>
          <p:nvPr/>
        </p:nvPicPr>
        <p:blipFill rotWithShape="1">
          <a:blip r:embed="rId4"/>
          <a:srcRect l="39143" r="42443"/>
          <a:stretch/>
        </p:blipFill>
        <p:spPr>
          <a:xfrm>
            <a:off x="9511241" y="1770284"/>
            <a:ext cx="1360197" cy="12802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Imagen 16"/>
          <p:cNvPicPr>
            <a:picLocks noChangeAspect="1"/>
          </p:cNvPicPr>
          <p:nvPr/>
        </p:nvPicPr>
        <p:blipFill rotWithShape="1">
          <a:blip r:embed="rId4"/>
          <a:srcRect l="79249"/>
          <a:stretch/>
        </p:blipFill>
        <p:spPr>
          <a:xfrm>
            <a:off x="8921919" y="3212976"/>
            <a:ext cx="1532761" cy="12802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3" name="Grupo 12"/>
          <p:cNvGrpSpPr/>
          <p:nvPr/>
        </p:nvGrpSpPr>
        <p:grpSpPr>
          <a:xfrm>
            <a:off x="6805737" y="1770284"/>
            <a:ext cx="1232891" cy="1280295"/>
            <a:chOff x="6805737" y="1770284"/>
            <a:chExt cx="1232891" cy="1280295"/>
          </a:xfrm>
        </p:grpSpPr>
        <p:pic>
          <p:nvPicPr>
            <p:cNvPr id="4" name="Imagen 3"/>
            <p:cNvPicPr>
              <a:picLocks noChangeAspect="1"/>
            </p:cNvPicPr>
            <p:nvPr/>
          </p:nvPicPr>
          <p:blipFill rotWithShape="1">
            <a:blip r:embed="rId4"/>
            <a:srcRect l="985" r="82323"/>
            <a:stretch/>
          </p:blipFill>
          <p:spPr>
            <a:xfrm>
              <a:off x="6805737" y="1770284"/>
              <a:ext cx="1232891" cy="128029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2" name="Rectángulo 11"/>
            <p:cNvSpPr/>
            <p:nvPr/>
          </p:nvSpPr>
          <p:spPr>
            <a:xfrm>
              <a:off x="7061298" y="1783246"/>
              <a:ext cx="259634" cy="21855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</p:grpSp>
      <p:pic>
        <p:nvPicPr>
          <p:cNvPr id="1030" name="Picture 6" descr="Imagen relacionada">
            <a:hlinkClick r:id="rId5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972566" y="5912581"/>
            <a:ext cx="517702" cy="704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21">
            <a:hlinkClick r:id="rId5"/>
            <a:extLst>
              <a:ext uri="{FF2B5EF4-FFF2-40B4-BE49-F238E27FC236}">
                <a16:creationId xmlns="" xmlns:a16="http://schemas.microsoft.com/office/drawing/2014/main" id="{C0CFADE4-CB2F-48F4-A2BB-90F1CA103EA8}"/>
              </a:ext>
            </a:extLst>
          </p:cNvPr>
          <p:cNvSpPr txBox="1"/>
          <p:nvPr/>
        </p:nvSpPr>
        <p:spPr>
          <a:xfrm>
            <a:off x="6331314" y="5912581"/>
            <a:ext cx="482852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600" b="1" u="sng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https://azure.com/devops</a:t>
            </a:r>
            <a:endParaRPr lang="en-IN" sz="2600" b="1" u="sng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9950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="" xmlns:a16="http://schemas.microsoft.com/office/drawing/2014/main" id="{E6585A10-75D4-4477-A756-E5553562C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312" y="259860"/>
            <a:ext cx="10969943" cy="711081"/>
          </a:xfrm>
        </p:spPr>
        <p:txBody>
          <a:bodyPr>
            <a:normAutofit/>
          </a:bodyPr>
          <a:lstStyle/>
          <a:p>
            <a:r>
              <a:rPr lang="en-IN" dirty="0" smtClean="0"/>
              <a:t>Uso del Board</a:t>
            </a:r>
            <a:endParaRPr lang="en-IN" b="0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7948" y="1556792"/>
            <a:ext cx="7848872" cy="3772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108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="" xmlns:a16="http://schemas.microsoft.com/office/drawing/2014/main" id="{E6585A10-75D4-4477-A756-E5553562C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312" y="259860"/>
            <a:ext cx="10969943" cy="711081"/>
          </a:xfrm>
        </p:spPr>
        <p:txBody>
          <a:bodyPr>
            <a:normAutofit/>
          </a:bodyPr>
          <a:lstStyle/>
          <a:p>
            <a:r>
              <a:rPr lang="en-IN" dirty="0" smtClean="0"/>
              <a:t>AZURE DEVOPS</a:t>
            </a:r>
            <a:endParaRPr lang="en-IN" b="0" dirty="0"/>
          </a:p>
        </p:txBody>
      </p:sp>
      <p:sp>
        <p:nvSpPr>
          <p:cNvPr id="4" name="Text Placeholder 2">
            <a:extLst>
              <a:ext uri="{FF2B5EF4-FFF2-40B4-BE49-F238E27FC236}">
                <a16:creationId xmlns="" xmlns:a16="http://schemas.microsoft.com/office/drawing/2014/main" id="{D2F085F4-77AA-4BAF-A12B-7D7FC1A8A7B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9599" y="826925"/>
            <a:ext cx="10969625" cy="729867"/>
          </a:xfrm>
        </p:spPr>
        <p:txBody>
          <a:bodyPr>
            <a:noAutofit/>
          </a:bodyPr>
          <a:lstStyle/>
          <a:p>
            <a:r>
              <a:rPr lang="en-US" sz="2800" kern="0" dirty="0" smtClean="0"/>
              <a:t>Trabaja con las herramientas de nuestra preferencia...</a:t>
            </a:r>
            <a:endParaRPr lang="en-US" sz="2800" kern="0" dirty="0"/>
          </a:p>
        </p:txBody>
      </p:sp>
      <p:grpSp>
        <p:nvGrpSpPr>
          <p:cNvPr id="9" name="Grupo 8"/>
          <p:cNvGrpSpPr/>
          <p:nvPr/>
        </p:nvGrpSpPr>
        <p:grpSpPr>
          <a:xfrm>
            <a:off x="405780" y="1484784"/>
            <a:ext cx="10009112" cy="1616349"/>
            <a:chOff x="405780" y="1700808"/>
            <a:chExt cx="10009112" cy="1616349"/>
          </a:xfrm>
        </p:grpSpPr>
        <p:sp>
          <p:nvSpPr>
            <p:cNvPr id="3" name="Rectángulo redondeado 2"/>
            <p:cNvSpPr/>
            <p:nvPr/>
          </p:nvSpPr>
          <p:spPr>
            <a:xfrm>
              <a:off x="405780" y="2174693"/>
              <a:ext cx="10009112" cy="1142464"/>
            </a:xfrm>
            <a:prstGeom prst="round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6" name="TextBox 3">
              <a:extLst>
                <a:ext uri="{FF2B5EF4-FFF2-40B4-BE49-F238E27FC236}">
                  <a16:creationId xmlns="" xmlns:a16="http://schemas.microsoft.com/office/drawing/2014/main" id="{78C5FF61-2B62-4F8A-A12B-88746E90FC39}"/>
                </a:ext>
              </a:extLst>
            </p:cNvPr>
            <p:cNvSpPr txBox="1"/>
            <p:nvPr/>
          </p:nvSpPr>
          <p:spPr>
            <a:xfrm>
              <a:off x="609599" y="1700808"/>
              <a:ext cx="9544941" cy="90486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rIns="0" rtlCol="0" anchor="t">
              <a:spAutoFit/>
            </a:bodyPr>
            <a:lstStyle/>
            <a:p>
              <a:pPr algn="ctr">
                <a:lnSpc>
                  <a:spcPct val="110000"/>
                </a:lnSpc>
                <a:defRPr/>
              </a:pPr>
              <a:r>
                <a:rPr lang="en-US" kern="0" dirty="0" smtClean="0">
                  <a:solidFill>
                    <a:schemeClr val="accent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Permite crear flujos de trabajo combinando herramientas de Microsoft, opensource u otros.</a:t>
              </a:r>
              <a:endParaRPr lang="en-US" kern="0" dirty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12" name="Grupo 11"/>
          <p:cNvGrpSpPr/>
          <p:nvPr/>
        </p:nvGrpSpPr>
        <p:grpSpPr>
          <a:xfrm>
            <a:off x="448703" y="3212976"/>
            <a:ext cx="10009112" cy="1555528"/>
            <a:chOff x="448703" y="3388233"/>
            <a:chExt cx="10009112" cy="1555528"/>
          </a:xfrm>
        </p:grpSpPr>
        <p:sp>
          <p:nvSpPr>
            <p:cNvPr id="10" name="Rectángulo redondeado 9"/>
            <p:cNvSpPr/>
            <p:nvPr/>
          </p:nvSpPr>
          <p:spPr>
            <a:xfrm>
              <a:off x="448703" y="3801297"/>
              <a:ext cx="10009112" cy="1142464"/>
            </a:xfrm>
            <a:prstGeom prst="round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dirty="0"/>
            </a:p>
          </p:txBody>
        </p:sp>
        <p:sp>
          <p:nvSpPr>
            <p:cNvPr id="7" name="TextBox 3">
              <a:extLst>
                <a:ext uri="{FF2B5EF4-FFF2-40B4-BE49-F238E27FC236}">
                  <a16:creationId xmlns="" xmlns:a16="http://schemas.microsoft.com/office/drawing/2014/main" id="{78C5FF61-2B62-4F8A-A12B-88746E90FC39}"/>
                </a:ext>
              </a:extLst>
            </p:cNvPr>
            <p:cNvSpPr txBox="1"/>
            <p:nvPr/>
          </p:nvSpPr>
          <p:spPr>
            <a:xfrm>
              <a:off x="609599" y="3388233"/>
              <a:ext cx="9544941" cy="90486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rIns="0" rtlCol="0" anchor="t">
              <a:spAutoFit/>
            </a:bodyPr>
            <a:lstStyle/>
            <a:p>
              <a:pPr algn="ctr">
                <a:lnSpc>
                  <a:spcPct val="110000"/>
                </a:lnSpc>
                <a:defRPr/>
              </a:pPr>
              <a:r>
                <a:rPr lang="en-US" kern="0" dirty="0" smtClean="0">
                  <a:solidFill>
                    <a:schemeClr val="accent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Permite a los desarrolladores elegir la mejor herramientas para ellos.</a:t>
              </a:r>
              <a:endParaRPr lang="en-US" kern="0" dirty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13" name="Grupo 12"/>
          <p:cNvGrpSpPr/>
          <p:nvPr/>
        </p:nvGrpSpPr>
        <p:grpSpPr>
          <a:xfrm>
            <a:off x="448703" y="4869160"/>
            <a:ext cx="10009112" cy="1633537"/>
            <a:chOff x="448703" y="4869160"/>
            <a:chExt cx="10009112" cy="1633537"/>
          </a:xfrm>
        </p:grpSpPr>
        <p:sp>
          <p:nvSpPr>
            <p:cNvPr id="11" name="Rectángulo redondeado 10"/>
            <p:cNvSpPr/>
            <p:nvPr/>
          </p:nvSpPr>
          <p:spPr>
            <a:xfrm>
              <a:off x="448703" y="5360233"/>
              <a:ext cx="10009112" cy="1142464"/>
            </a:xfrm>
            <a:prstGeom prst="round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dirty="0"/>
            </a:p>
          </p:txBody>
        </p:sp>
        <p:sp>
          <p:nvSpPr>
            <p:cNvPr id="8" name="TextBox 3">
              <a:extLst>
                <a:ext uri="{FF2B5EF4-FFF2-40B4-BE49-F238E27FC236}">
                  <a16:creationId xmlns="" xmlns:a16="http://schemas.microsoft.com/office/drawing/2014/main" id="{78C5FF61-2B62-4F8A-A12B-88746E90FC39}"/>
                </a:ext>
              </a:extLst>
            </p:cNvPr>
            <p:cNvSpPr txBox="1"/>
            <p:nvPr/>
          </p:nvSpPr>
          <p:spPr>
            <a:xfrm>
              <a:off x="609599" y="4869160"/>
              <a:ext cx="9544941" cy="90486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rIns="0" rtlCol="0" anchor="t">
              <a:spAutoFit/>
            </a:bodyPr>
            <a:lstStyle/>
            <a:p>
              <a:pPr algn="ctr">
                <a:lnSpc>
                  <a:spcPct val="110000"/>
                </a:lnSpc>
                <a:defRPr/>
              </a:pPr>
              <a:r>
                <a:rPr lang="en-US" kern="0" dirty="0" smtClean="0">
                  <a:solidFill>
                    <a:schemeClr val="accent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Permite el uso de cualquier nube local o hibrida y desplegar en el servidor que se necesite</a:t>
              </a:r>
              <a:endParaRPr lang="en-US" kern="0" dirty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pic>
        <p:nvPicPr>
          <p:cNvPr id="14" name="Imagen 13"/>
          <p:cNvPicPr>
            <a:picLocks noChangeAspect="1"/>
          </p:cNvPicPr>
          <p:nvPr/>
        </p:nvPicPr>
        <p:blipFill rotWithShape="1">
          <a:blip r:embed="rId3"/>
          <a:srcRect l="16822" t="71058" r="18007" b="16307"/>
          <a:stretch/>
        </p:blipFill>
        <p:spPr>
          <a:xfrm>
            <a:off x="1785931" y="5661249"/>
            <a:ext cx="7260809" cy="792088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 rotWithShape="1">
          <a:blip r:embed="rId4"/>
          <a:srcRect l="35825" t="25924" r="35825" b="25924"/>
          <a:stretch/>
        </p:blipFill>
        <p:spPr>
          <a:xfrm>
            <a:off x="3847051" y="2476383"/>
            <a:ext cx="636073" cy="530061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 rotWithShape="1">
          <a:blip r:embed="rId5"/>
          <a:srcRect l="37198" t="65201" r="41134" b="5582"/>
          <a:stretch/>
        </p:blipFill>
        <p:spPr>
          <a:xfrm>
            <a:off x="4386534" y="4058737"/>
            <a:ext cx="648072" cy="576064"/>
          </a:xfrm>
          <a:prstGeom prst="rect">
            <a:avLst/>
          </a:prstGeom>
        </p:spPr>
      </p:pic>
      <p:pic>
        <p:nvPicPr>
          <p:cNvPr id="19" name="Imagen 18"/>
          <p:cNvPicPr>
            <a:picLocks noChangeAspect="1"/>
          </p:cNvPicPr>
          <p:nvPr/>
        </p:nvPicPr>
        <p:blipFill rotWithShape="1">
          <a:blip r:embed="rId5"/>
          <a:srcRect l="10433" t="42863" r="70306" b="24268"/>
          <a:stretch/>
        </p:blipFill>
        <p:spPr>
          <a:xfrm>
            <a:off x="1701924" y="3935582"/>
            <a:ext cx="703184" cy="791082"/>
          </a:xfrm>
          <a:prstGeom prst="rect">
            <a:avLst/>
          </a:prstGeom>
        </p:spPr>
      </p:pic>
      <p:pic>
        <p:nvPicPr>
          <p:cNvPr id="20" name="Imagen 19"/>
          <p:cNvPicPr>
            <a:picLocks noChangeAspect="1"/>
          </p:cNvPicPr>
          <p:nvPr/>
        </p:nvPicPr>
        <p:blipFill rotWithShape="1">
          <a:blip r:embed="rId5"/>
          <a:srcRect l="65528" t="42437" r="10396" b="28346"/>
          <a:stretch/>
        </p:blipFill>
        <p:spPr>
          <a:xfrm>
            <a:off x="5861492" y="4040082"/>
            <a:ext cx="720080" cy="576064"/>
          </a:xfrm>
          <a:prstGeom prst="rect">
            <a:avLst/>
          </a:prstGeom>
        </p:spPr>
      </p:pic>
      <p:pic>
        <p:nvPicPr>
          <p:cNvPr id="2054" name="Picture 6" descr="Imagen relacionada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7535" y="4098797"/>
            <a:ext cx="538237" cy="536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Imagen relacionada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1413" y="2389647"/>
            <a:ext cx="584276" cy="584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Imagen 2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53815" y="4099295"/>
            <a:ext cx="566500" cy="566500"/>
          </a:xfrm>
          <a:prstGeom prst="rect">
            <a:avLst/>
          </a:prstGeom>
        </p:spPr>
      </p:pic>
      <p:pic>
        <p:nvPicPr>
          <p:cNvPr id="27" name="Imagen 26"/>
          <p:cNvPicPr>
            <a:picLocks noChangeAspect="1"/>
          </p:cNvPicPr>
          <p:nvPr/>
        </p:nvPicPr>
        <p:blipFill rotWithShape="1">
          <a:blip r:embed="rId9"/>
          <a:srcRect l="19761" t="19760" r="19760" b="19760"/>
          <a:stretch/>
        </p:blipFill>
        <p:spPr>
          <a:xfrm>
            <a:off x="7174532" y="2448523"/>
            <a:ext cx="596447" cy="596447"/>
          </a:xfrm>
          <a:prstGeom prst="rect">
            <a:avLst/>
          </a:prstGeom>
        </p:spPr>
      </p:pic>
      <p:pic>
        <p:nvPicPr>
          <p:cNvPr id="28" name="Imagen 2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22004" y="2459866"/>
            <a:ext cx="510226" cy="510226"/>
          </a:xfrm>
          <a:prstGeom prst="rect">
            <a:avLst/>
          </a:prstGeom>
        </p:spPr>
      </p:pic>
      <p:pic>
        <p:nvPicPr>
          <p:cNvPr id="29" name="Imagen 28"/>
          <p:cNvPicPr>
            <a:picLocks noChangeAspect="1"/>
          </p:cNvPicPr>
          <p:nvPr/>
        </p:nvPicPr>
        <p:blipFill rotWithShape="1">
          <a:blip r:embed="rId11"/>
          <a:srcRect l="32000" r="32001" b="24801"/>
          <a:stretch/>
        </p:blipFill>
        <p:spPr>
          <a:xfrm>
            <a:off x="7237526" y="4027446"/>
            <a:ext cx="651285" cy="607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545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udemy-images.udemy.com/course/480x270/1228490_9cb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717" y="0"/>
            <a:ext cx="12202542" cy="6863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2"/>
          <p:cNvSpPr/>
          <p:nvPr/>
        </p:nvSpPr>
        <p:spPr>
          <a:xfrm>
            <a:off x="0" y="4005064"/>
            <a:ext cx="12188825" cy="2160240"/>
          </a:xfrm>
          <a:prstGeom prst="rect">
            <a:avLst/>
          </a:prstGeom>
          <a:solidFill>
            <a:schemeClr val="tx1">
              <a:lumMod val="95000"/>
              <a:lumOff val="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white"/>
              </a:solidFill>
            </a:endParaRPr>
          </a:p>
        </p:txBody>
      </p:sp>
      <p:sp>
        <p:nvSpPr>
          <p:cNvPr id="10" name="Title 4">
            <a:extLst>
              <a:ext uri="{FF2B5EF4-FFF2-40B4-BE49-F238E27FC236}">
                <a16:creationId xmlns="" xmlns:a16="http://schemas.microsoft.com/office/drawing/2014/main" id="{E6585A10-75D4-4477-A756-E5553562CF3F}"/>
              </a:ext>
            </a:extLst>
          </p:cNvPr>
          <p:cNvSpPr txBox="1">
            <a:spLocks/>
          </p:cNvSpPr>
          <p:nvPr/>
        </p:nvSpPr>
        <p:spPr>
          <a:xfrm>
            <a:off x="837828" y="4729643"/>
            <a:ext cx="10969943" cy="711081"/>
          </a:xfrm>
          <a:prstGeom prst="rect">
            <a:avLst/>
          </a:prstGeom>
        </p:spPr>
        <p:txBody>
          <a:bodyPr vert="horz" lIns="0" tIns="60949" rIns="0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algn="r"/>
            <a:r>
              <a:rPr lang="en-IN" sz="6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Vamos a la Demo!!!</a:t>
            </a:r>
            <a:endParaRPr lang="en-IN" sz="6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62772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20">
      <a:dk1>
        <a:sysClr val="windowText" lastClr="000000"/>
      </a:dk1>
      <a:lt1>
        <a:sysClr val="window" lastClr="FFFFFF"/>
      </a:lt1>
      <a:dk2>
        <a:srgbClr val="FFFFFF"/>
      </a:dk2>
      <a:lt2>
        <a:srgbClr val="EEECE1"/>
      </a:lt2>
      <a:accent1>
        <a:srgbClr val="0070C0"/>
      </a:accent1>
      <a:accent2>
        <a:srgbClr val="0000FF"/>
      </a:accent2>
      <a:accent3>
        <a:srgbClr val="0058E9"/>
      </a:accent3>
      <a:accent4>
        <a:srgbClr val="791038"/>
      </a:accent4>
      <a:accent5>
        <a:srgbClr val="EF8F21"/>
      </a:accent5>
      <a:accent6>
        <a:srgbClr val="0090C4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11763</TotalTime>
  <Words>259</Words>
  <Application>Microsoft Office PowerPoint</Application>
  <PresentationFormat>Personalizado</PresentationFormat>
  <Paragraphs>44</Paragraphs>
  <Slides>11</Slides>
  <Notes>6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11</vt:i4>
      </vt:variant>
    </vt:vector>
  </HeadingPairs>
  <TitlesOfParts>
    <vt:vector size="16" baseType="lpstr">
      <vt:lpstr>Arial</vt:lpstr>
      <vt:lpstr>Calibri</vt:lpstr>
      <vt:lpstr>Open Sans</vt:lpstr>
      <vt:lpstr>Segoe UI</vt:lpstr>
      <vt:lpstr>Office Theme</vt:lpstr>
      <vt:lpstr>Aplicando AZURE DEVOPS para desplegar aplicaciones Kubernetes de GCP</vt:lpstr>
      <vt:lpstr>Sobre nosotros</vt:lpstr>
      <vt:lpstr>Quienes Somos?</vt:lpstr>
      <vt:lpstr>Presentación de PowerPoint</vt:lpstr>
      <vt:lpstr>Presentación de PowerPoint</vt:lpstr>
      <vt:lpstr>Presentación de PowerPoint</vt:lpstr>
      <vt:lpstr>Uso del Board</vt:lpstr>
      <vt:lpstr>AZURE DEVOPS</vt:lpstr>
      <vt:lpstr>Presentación de PowerPoint</vt:lpstr>
      <vt:lpstr>Flujo DevOps</vt:lpstr>
      <vt:lpstr>Presentación de PowerPoint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Optimistic PowerPoint Template</dc:title>
  <dc:creator>Julian</dc:creator>
  <cp:lastModifiedBy>Alina Lozano Lara</cp:lastModifiedBy>
  <cp:revision>278</cp:revision>
  <dcterms:created xsi:type="dcterms:W3CDTF">2013-09-12T13:05:01Z</dcterms:created>
  <dcterms:modified xsi:type="dcterms:W3CDTF">2019-04-27T20:47:57Z</dcterms:modified>
</cp:coreProperties>
</file>